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D7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3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20796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93182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4269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84362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33729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41342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2326995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863153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123337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34667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9BBB3C-A4E9-4F4D-849F-FBED4DC16D9F}" type="datetimeFigureOut">
              <a:rPr kumimoji="1" lang="ja-JP" altLang="en-US" smtClean="0"/>
              <a:t>2021/7/5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2549442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9BBB3C-A4E9-4F4D-849F-FBED4DC16D9F}" type="datetimeFigureOut">
              <a:rPr kumimoji="1" lang="ja-JP" altLang="en-US" smtClean="0"/>
              <a:t>2021/7/5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26C8CCA-59E8-40F7-862D-F1FD0A338111}" type="slidenum">
              <a:rPr kumimoji="1" lang="ja-JP" altLang="en-US" smtClean="0"/>
              <a:t>‹#›</a:t>
            </a:fld>
            <a:endParaRPr kumimoji="1" lang="ja-JP" altLang="en-US"/>
          </a:p>
        </p:txBody>
      </p:sp>
    </p:spTree>
    <p:extLst>
      <p:ext uri="{BB962C8B-B14F-4D97-AF65-F5344CB8AC3E}">
        <p14:creationId xmlns:p14="http://schemas.microsoft.com/office/powerpoint/2010/main" val="5483419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F62B44D-F11D-4636-9521-11AF681885E2}"/>
              </a:ext>
            </a:extLst>
          </p:cNvPr>
          <p:cNvSpPr txBox="1"/>
          <p:nvPr/>
        </p:nvSpPr>
        <p:spPr>
          <a:xfrm>
            <a:off x="1270000" y="-16844278"/>
            <a:ext cx="3429000" cy="44966156"/>
          </a:xfrm>
          <a:prstGeom prst="rect">
            <a:avLst/>
          </a:prstGeom>
          <a:noFill/>
        </p:spPr>
        <p:txBody>
          <a:bodyPr wrap="square">
            <a:spAutoFit/>
          </a:bodyPr>
          <a:lstStyle/>
          <a:p>
            <a:pPr algn="l" fontAlgn="base"/>
            <a:r>
              <a:rPr lang="ja-JP" altLang="en-US" b="0" i="0" dirty="0">
                <a:solidFill>
                  <a:srgbClr val="F7DA64"/>
                </a:solidFill>
                <a:effectLst/>
                <a:latin typeface="inherit"/>
              </a:rPr>
              <a:t>✩</a:t>
            </a:r>
            <a:r>
              <a:rPr lang="en-US" altLang="ja-JP" b="0" i="0" dirty="0">
                <a:solidFill>
                  <a:srgbClr val="2C82C9"/>
                </a:solidFill>
                <a:effectLst/>
                <a:latin typeface="inherit"/>
              </a:rPr>
              <a:t>Summer Special Program </a:t>
            </a:r>
            <a:r>
              <a:rPr lang="ja-JP" altLang="en-US" b="0" i="0" dirty="0">
                <a:solidFill>
                  <a:srgbClr val="F7DA64"/>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皆様大変長らくお待たせいたしました！夏休み特別プログラムの概要が決まりましたのでお知らせ致します！</a:t>
            </a:r>
          </a:p>
          <a:p>
            <a:pPr algn="l" fontAlgn="base"/>
            <a:endParaRPr lang="en-US" altLang="ja-JP" b="0" i="0" dirty="0">
              <a:solidFill>
                <a:srgbClr val="D14841"/>
              </a:solidFill>
              <a:effectLst/>
              <a:latin typeface="inherit"/>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日程</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en-US" altLang="ja-JP" b="0" i="0" dirty="0">
                <a:solidFill>
                  <a:srgbClr val="493B33"/>
                </a:solidFill>
                <a:effectLst/>
                <a:latin typeface="Noto Sans CJK JP"/>
              </a:rPr>
              <a:t>7</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21</a:t>
            </a:r>
            <a:r>
              <a:rPr lang="ja-JP" altLang="en-US" b="0" i="0" dirty="0">
                <a:solidFill>
                  <a:srgbClr val="493B33"/>
                </a:solidFill>
                <a:effectLst/>
                <a:latin typeface="Noto Sans CJK JP"/>
              </a:rPr>
              <a:t>日（水）、</a:t>
            </a:r>
            <a:r>
              <a:rPr lang="en-US" altLang="ja-JP" b="0" i="0" dirty="0">
                <a:solidFill>
                  <a:srgbClr val="493B33"/>
                </a:solidFill>
                <a:effectLst/>
                <a:latin typeface="Noto Sans CJK JP"/>
              </a:rPr>
              <a:t>26</a:t>
            </a:r>
            <a:r>
              <a:rPr lang="ja-JP" altLang="en-US" b="0" i="0" dirty="0">
                <a:solidFill>
                  <a:srgbClr val="493B33"/>
                </a:solidFill>
                <a:effectLst/>
                <a:latin typeface="Noto Sans CJK JP"/>
              </a:rPr>
              <a:t>日（月）、</a:t>
            </a:r>
            <a:r>
              <a:rPr lang="en-US" altLang="ja-JP" b="0" i="0" dirty="0">
                <a:solidFill>
                  <a:srgbClr val="493B33"/>
                </a:solidFill>
                <a:effectLst/>
                <a:latin typeface="Noto Sans CJK JP"/>
              </a:rPr>
              <a:t>27</a:t>
            </a:r>
            <a:r>
              <a:rPr lang="ja-JP" altLang="en-US" b="0" i="0" dirty="0">
                <a:solidFill>
                  <a:srgbClr val="493B33"/>
                </a:solidFill>
                <a:effectLst/>
                <a:latin typeface="Noto Sans CJK JP"/>
              </a:rPr>
              <a:t>日（火）、</a:t>
            </a:r>
            <a:r>
              <a:rPr lang="en-US" altLang="ja-JP" b="0" i="0" dirty="0">
                <a:solidFill>
                  <a:srgbClr val="493B33"/>
                </a:solidFill>
                <a:effectLst/>
                <a:latin typeface="Noto Sans CJK JP"/>
              </a:rPr>
              <a:t>28</a:t>
            </a:r>
            <a:r>
              <a:rPr lang="ja-JP" altLang="en-US" b="0" i="0" dirty="0">
                <a:solidFill>
                  <a:srgbClr val="493B33"/>
                </a:solidFill>
                <a:effectLst/>
                <a:latin typeface="Noto Sans CJK JP"/>
              </a:rPr>
              <a:t>日（水）</a:t>
            </a:r>
          </a:p>
          <a:p>
            <a:pPr algn="l" fontAlgn="base"/>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2</a:t>
            </a:r>
            <a:r>
              <a:rPr lang="ja-JP" altLang="en-US" b="0" i="0" dirty="0">
                <a:solidFill>
                  <a:srgbClr val="493B33"/>
                </a:solidFill>
                <a:effectLst/>
                <a:latin typeface="Noto Sans CJK JP"/>
              </a:rPr>
              <a:t>日（月）、</a:t>
            </a:r>
            <a:r>
              <a:rPr lang="en-US" altLang="ja-JP" b="0" i="0" dirty="0">
                <a:solidFill>
                  <a:srgbClr val="493B33"/>
                </a:solidFill>
                <a:effectLst/>
                <a:latin typeface="Noto Sans CJK JP"/>
              </a:rPr>
              <a:t>3</a:t>
            </a:r>
            <a:r>
              <a:rPr lang="ja-JP" altLang="en-US" b="0" i="0" dirty="0">
                <a:solidFill>
                  <a:srgbClr val="493B33"/>
                </a:solidFill>
                <a:effectLst/>
                <a:latin typeface="Noto Sans CJK JP"/>
              </a:rPr>
              <a:t>日（火）、</a:t>
            </a:r>
            <a:r>
              <a:rPr lang="en-US" altLang="ja-JP" b="0" i="0" dirty="0">
                <a:solidFill>
                  <a:srgbClr val="493B33"/>
                </a:solidFill>
                <a:effectLst/>
                <a:latin typeface="Noto Sans CJK JP"/>
              </a:rPr>
              <a:t>4</a:t>
            </a:r>
            <a:r>
              <a:rPr lang="ja-JP" altLang="en-US" b="0" i="0" dirty="0">
                <a:solidFill>
                  <a:srgbClr val="493B33"/>
                </a:solidFill>
                <a:effectLst/>
                <a:latin typeface="Noto Sans CJK JP"/>
              </a:rPr>
              <a:t>日（水）、</a:t>
            </a:r>
            <a:r>
              <a:rPr lang="en-US" altLang="ja-JP" b="0" i="0" dirty="0">
                <a:solidFill>
                  <a:srgbClr val="493B33"/>
                </a:solidFill>
                <a:effectLst/>
                <a:latin typeface="Noto Sans CJK JP"/>
              </a:rPr>
              <a:t>16</a:t>
            </a:r>
            <a:r>
              <a:rPr lang="ja-JP" altLang="en-US" b="0" i="0" dirty="0">
                <a:solidFill>
                  <a:srgbClr val="493B33"/>
                </a:solidFill>
                <a:effectLst/>
                <a:latin typeface="Noto Sans CJK JP"/>
              </a:rPr>
              <a:t>日（月）、</a:t>
            </a:r>
            <a:r>
              <a:rPr lang="en-US" altLang="ja-JP" b="0" i="0" dirty="0">
                <a:solidFill>
                  <a:srgbClr val="493B33"/>
                </a:solidFill>
                <a:effectLst/>
                <a:latin typeface="Noto Sans CJK JP"/>
              </a:rPr>
              <a:t>17</a:t>
            </a:r>
            <a:r>
              <a:rPr lang="ja-JP" altLang="en-US" b="0" i="0" dirty="0">
                <a:solidFill>
                  <a:srgbClr val="493B33"/>
                </a:solidFill>
                <a:effectLst/>
                <a:latin typeface="Noto Sans CJK JP"/>
              </a:rPr>
              <a:t>日（火）、</a:t>
            </a:r>
            <a:r>
              <a:rPr lang="en-US" altLang="ja-JP" b="0" i="0" dirty="0">
                <a:solidFill>
                  <a:srgbClr val="493B33"/>
                </a:solidFill>
                <a:effectLst/>
                <a:latin typeface="Noto Sans CJK JP"/>
              </a:rPr>
              <a:t>18</a:t>
            </a:r>
            <a:r>
              <a:rPr lang="ja-JP" altLang="en-US" b="0" i="0" dirty="0">
                <a:solidFill>
                  <a:srgbClr val="493B33"/>
                </a:solidFill>
                <a:effectLst/>
                <a:latin typeface="Noto Sans CJK JP"/>
              </a:rPr>
              <a:t>日（水）</a:t>
            </a:r>
          </a:p>
          <a:p>
            <a:pPr algn="l" fontAlgn="base"/>
            <a:r>
              <a:rPr lang="ja-JP" altLang="en-US" b="1" i="0" u="sng" dirty="0">
                <a:solidFill>
                  <a:srgbClr val="493B33"/>
                </a:solidFill>
                <a:effectLst/>
                <a:latin typeface="inherit"/>
              </a:rPr>
              <a:t>全</a:t>
            </a:r>
            <a:r>
              <a:rPr lang="en-US" altLang="ja-JP" b="1" i="0" u="sng" dirty="0">
                <a:solidFill>
                  <a:srgbClr val="493B33"/>
                </a:solidFill>
                <a:effectLst/>
                <a:latin typeface="inherit"/>
              </a:rPr>
              <a:t>10</a:t>
            </a:r>
            <a:r>
              <a:rPr lang="ja-JP" altLang="en-US" b="1" i="0" u="sng" dirty="0">
                <a:solidFill>
                  <a:srgbClr val="493B33"/>
                </a:solidFill>
                <a:effectLst/>
                <a:latin typeface="inherit"/>
              </a:rPr>
              <a:t>回</a:t>
            </a:r>
            <a:endParaRPr lang="ja-JP" altLang="en-US" b="0" i="0" dirty="0">
              <a:solidFill>
                <a:srgbClr val="493B33"/>
              </a:solidFill>
              <a:effectLst/>
              <a:latin typeface="Noto Sans CJK JP"/>
            </a:endParaRP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時間帯</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Morning Program:9:30-13:30</a:t>
            </a:r>
          </a:p>
          <a:p>
            <a:pPr algn="l" fontAlgn="base"/>
            <a:r>
              <a:rPr lang="en-US" altLang="ja-JP" b="0" i="0" dirty="0">
                <a:solidFill>
                  <a:srgbClr val="493B33"/>
                </a:solidFill>
                <a:effectLst/>
                <a:latin typeface="Noto Sans CJK JP"/>
              </a:rPr>
              <a:t>◇Afternoon Program:14:00-18:00</a:t>
            </a:r>
          </a:p>
          <a:p>
            <a:pPr algn="l" fontAlgn="base"/>
            <a:br>
              <a:rPr lang="en-US" altLang="ja-JP" b="0" i="0" dirty="0">
                <a:solidFill>
                  <a:srgbClr val="493B33"/>
                </a:solidFill>
                <a:effectLst/>
                <a:latin typeface="Noto Sans CJK JP"/>
              </a:rPr>
            </a:br>
            <a:endParaRPr lang="en-US" altLang="ja-JP"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コース内容</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全コースの月曜日にあたる日：クラフト</a:t>
            </a:r>
            <a:r>
              <a:rPr lang="ja-JP" altLang="en-US" b="0" i="0" dirty="0">
                <a:solidFill>
                  <a:srgbClr val="493B33"/>
                </a:solidFill>
                <a:effectLst/>
                <a:latin typeface="Apple Color Emoji"/>
              </a:rPr>
              <a:t> </a:t>
            </a:r>
            <a:r>
              <a:rPr lang="en-US" altLang="ja-JP" b="0" i="0" dirty="0">
                <a:solidFill>
                  <a:srgbClr val="493B33"/>
                </a:solidFill>
                <a:effectLst/>
                <a:latin typeface="Noto Sans CJK JP"/>
              </a:rPr>
              <a:t>(</a:t>
            </a:r>
            <a:r>
              <a:rPr lang="ja-JP" altLang="en-US" b="0" i="0" dirty="0">
                <a:solidFill>
                  <a:srgbClr val="493B33"/>
                </a:solidFill>
                <a:effectLst/>
                <a:latin typeface="Noto Sans CJK JP"/>
              </a:rPr>
              <a:t>夏休みの工作もバッチリ</a:t>
            </a:r>
            <a:r>
              <a:rPr lang="en-US" altLang="ja-JP" b="0" i="0" dirty="0">
                <a:solidFill>
                  <a:srgbClr val="493B33"/>
                </a:solidFill>
                <a:effectLst/>
                <a:latin typeface="Noto Sans CJK JP"/>
              </a:rPr>
              <a:t>!!</a:t>
            </a:r>
            <a:r>
              <a:rPr lang="ja-JP" altLang="en-US" b="0" i="0" dirty="0">
                <a:solidFill>
                  <a:srgbClr val="493B33"/>
                </a:solidFill>
                <a:effectLst/>
                <a:latin typeface="Noto Sans CJK JP"/>
              </a:rPr>
              <a:t>）、</a:t>
            </a:r>
            <a:r>
              <a:rPr lang="en-US" altLang="ja-JP" b="0" i="0" dirty="0">
                <a:solidFill>
                  <a:srgbClr val="493B33"/>
                </a:solidFill>
                <a:effectLst/>
                <a:latin typeface="Noto Sans CJK JP"/>
              </a:rPr>
              <a:t>Sing &amp; Dance, Games,</a:t>
            </a:r>
            <a:r>
              <a:rPr lang="ja-JP" altLang="en-US" b="0" i="0" dirty="0">
                <a:solidFill>
                  <a:srgbClr val="493B33"/>
                </a:solidFill>
                <a:effectLst/>
                <a:latin typeface="Noto Sans CJK JP"/>
              </a:rPr>
              <a:t>　ボキャブラリーも学習します！</a:t>
            </a:r>
          </a:p>
          <a:p>
            <a:pPr algn="l" fontAlgn="base"/>
            <a:r>
              <a:rPr lang="ja-JP" altLang="en-US" b="0" i="0" dirty="0">
                <a:solidFill>
                  <a:srgbClr val="493B33"/>
                </a:solidFill>
                <a:effectLst/>
                <a:latin typeface="Noto Sans CJK JP"/>
              </a:rPr>
              <a:t>全コースの火曜日にあたる日：</a:t>
            </a:r>
            <a:r>
              <a:rPr lang="en-US" altLang="ja-JP" b="0" i="0" dirty="0">
                <a:solidFill>
                  <a:srgbClr val="493B33"/>
                </a:solidFill>
                <a:effectLst/>
                <a:latin typeface="Noto Sans CJK JP"/>
              </a:rPr>
              <a:t>Go out</a:t>
            </a:r>
            <a:r>
              <a:rPr lang="ja-JP" altLang="en-US" b="0" i="0" dirty="0">
                <a:solidFill>
                  <a:srgbClr val="493B33"/>
                </a:solidFill>
                <a:effectLst/>
                <a:latin typeface="Apple Color Emoji"/>
              </a:rPr>
              <a:t> </a:t>
            </a:r>
            <a:r>
              <a:rPr lang="ja-JP" altLang="en-US" b="0" i="0" dirty="0">
                <a:solidFill>
                  <a:srgbClr val="493B33"/>
                </a:solidFill>
                <a:effectLst/>
                <a:latin typeface="Noto Sans CJK JP"/>
              </a:rPr>
              <a:t> おでかけします！</a:t>
            </a:r>
          </a:p>
          <a:p>
            <a:pPr algn="l" fontAlgn="base"/>
            <a:r>
              <a:rPr lang="ja-JP" altLang="en-US" b="0" i="0" dirty="0">
                <a:solidFill>
                  <a:srgbClr val="493B33"/>
                </a:solidFill>
                <a:effectLst/>
                <a:latin typeface="Noto Sans CJK JP"/>
              </a:rPr>
              <a:t>全コースの水曜日にあたる日：クッキング</a:t>
            </a:r>
            <a:r>
              <a:rPr lang="ja-JP" altLang="en-US" b="0" i="0" dirty="0">
                <a:solidFill>
                  <a:srgbClr val="493B33"/>
                </a:solidFill>
                <a:effectLst/>
                <a:latin typeface="Apple Color Emoji"/>
              </a:rPr>
              <a:t> </a:t>
            </a:r>
            <a:r>
              <a:rPr lang="ja-JP" altLang="en-US" b="0" i="0" dirty="0">
                <a:solidFill>
                  <a:srgbClr val="493B33"/>
                </a:solidFill>
                <a:effectLst/>
                <a:latin typeface="Noto Sans CJK JP"/>
              </a:rPr>
              <a:t> ボキャブラリーも学習します！</a:t>
            </a:r>
          </a:p>
          <a:p>
            <a:pPr algn="l" fontAlgn="base"/>
            <a:r>
              <a:rPr lang="en-US" altLang="ja-JP" b="0" i="0" dirty="0">
                <a:solidFill>
                  <a:srgbClr val="493B33"/>
                </a:solidFill>
                <a:effectLst/>
                <a:latin typeface="Noto Sans CJK JP"/>
              </a:rPr>
              <a:t>※</a:t>
            </a:r>
            <a:r>
              <a:rPr lang="ja-JP" altLang="en-US" b="0" i="0" dirty="0">
                <a:solidFill>
                  <a:srgbClr val="493B33"/>
                </a:solidFill>
                <a:effectLst/>
                <a:latin typeface="Noto Sans CJK JP"/>
              </a:rPr>
              <a:t>詳しくは後日再度お知らせいたします！</a:t>
            </a:r>
            <a:r>
              <a:rPr lang="en-US" altLang="ja-JP" b="0" i="1" dirty="0">
                <a:solidFill>
                  <a:srgbClr val="F37934"/>
                </a:solidFill>
                <a:effectLst/>
                <a:latin typeface="Impact" panose="020B0806030902050204" pitchFamily="34" charset="0"/>
              </a:rPr>
              <a:t>Coming soon!!</a:t>
            </a:r>
            <a:endParaRPr lang="ja-JP" altLang="en-US" b="0" i="0" dirty="0">
              <a:solidFill>
                <a:srgbClr val="493B33"/>
              </a:solidFill>
              <a:effectLst/>
              <a:latin typeface="Noto Sans CJK JP"/>
            </a:endParaRP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料金</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1" i="0" dirty="0">
                <a:solidFill>
                  <a:srgbClr val="493B33"/>
                </a:solidFill>
                <a:effectLst/>
                <a:latin typeface="inherit"/>
              </a:rPr>
              <a:t>✩</a:t>
            </a:r>
            <a:r>
              <a:rPr lang="en-US" altLang="ja-JP" b="1" i="0" dirty="0">
                <a:solidFill>
                  <a:srgbClr val="493B33"/>
                </a:solidFill>
                <a:effectLst/>
                <a:latin typeface="inherit"/>
              </a:rPr>
              <a:t>3Beans</a:t>
            </a:r>
            <a:r>
              <a:rPr lang="ja-JP" altLang="en-US" b="1" i="0" dirty="0">
                <a:solidFill>
                  <a:srgbClr val="493B33"/>
                </a:solidFill>
                <a:effectLst/>
                <a:latin typeface="inherit"/>
              </a:rPr>
              <a:t>会員様</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◇半日コース：</a:t>
            </a:r>
            <a:r>
              <a:rPr lang="en-US" altLang="ja-JP" b="0" i="0" dirty="0">
                <a:solidFill>
                  <a:srgbClr val="493B33"/>
                </a:solidFill>
                <a:effectLst/>
                <a:latin typeface="Noto Sans CJK JP"/>
              </a:rPr>
              <a:t>4,800</a:t>
            </a:r>
            <a:r>
              <a:rPr lang="ja-JP" altLang="en-US" b="0" i="0" dirty="0">
                <a:solidFill>
                  <a:srgbClr val="493B33"/>
                </a:solidFill>
                <a:effectLst/>
                <a:latin typeface="Noto Sans CJK JP"/>
              </a:rPr>
              <a:t>円</a:t>
            </a:r>
            <a:r>
              <a:rPr lang="en-US" altLang="ja-JP" b="0" i="0" dirty="0">
                <a:solidFill>
                  <a:srgbClr val="493B33"/>
                </a:solidFill>
                <a:effectLst/>
                <a:latin typeface="Noto Sans CJK JP"/>
              </a:rPr>
              <a:t>/1</a:t>
            </a:r>
            <a:r>
              <a:rPr lang="ja-JP" altLang="en-US" b="0" i="0" dirty="0">
                <a:solidFill>
                  <a:srgbClr val="493B33"/>
                </a:solidFill>
                <a:effectLst/>
                <a:latin typeface="Noto Sans CJK JP"/>
              </a:rPr>
              <a:t>回</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1</a:t>
            </a:r>
            <a:r>
              <a:rPr lang="ja-JP" altLang="en-US" b="0" i="0" dirty="0">
                <a:solidFill>
                  <a:srgbClr val="493B33"/>
                </a:solidFill>
                <a:effectLst/>
                <a:latin typeface="Noto Sans CJK JP"/>
              </a:rPr>
              <a:t>日コース：</a:t>
            </a:r>
            <a:r>
              <a:rPr lang="en-US" altLang="ja-JP" b="0" i="0" dirty="0">
                <a:solidFill>
                  <a:srgbClr val="493B33"/>
                </a:solidFill>
                <a:effectLst/>
                <a:latin typeface="Noto Sans CJK JP"/>
              </a:rPr>
              <a:t>9,600/1</a:t>
            </a:r>
            <a:r>
              <a:rPr lang="ja-JP" altLang="en-US" b="0" i="0" dirty="0">
                <a:solidFill>
                  <a:srgbClr val="493B33"/>
                </a:solidFill>
                <a:effectLst/>
                <a:latin typeface="Noto Sans CJK JP"/>
              </a:rPr>
              <a:t>回（</a:t>
            </a:r>
            <a:r>
              <a:rPr lang="en-US" altLang="ja-JP" b="0" i="0" dirty="0">
                <a:solidFill>
                  <a:srgbClr val="493B33"/>
                </a:solidFill>
                <a:effectLst/>
                <a:latin typeface="Noto Sans CJK JP"/>
              </a:rPr>
              <a:t>13:30-14:00</a:t>
            </a:r>
            <a:r>
              <a:rPr lang="ja-JP" altLang="en-US" b="0" i="0" dirty="0">
                <a:solidFill>
                  <a:srgbClr val="493B33"/>
                </a:solidFill>
                <a:effectLst/>
                <a:latin typeface="Noto Sans CJK JP"/>
              </a:rPr>
              <a:t>の</a:t>
            </a:r>
            <a:r>
              <a:rPr lang="en-US" altLang="ja-JP" b="0" i="0" dirty="0">
                <a:solidFill>
                  <a:srgbClr val="493B33"/>
                </a:solidFill>
                <a:effectLst/>
                <a:latin typeface="Noto Sans CJK JP"/>
              </a:rPr>
              <a:t>30</a:t>
            </a:r>
            <a:r>
              <a:rPr lang="ja-JP" altLang="en-US" b="0" i="0" dirty="0">
                <a:solidFill>
                  <a:srgbClr val="493B33"/>
                </a:solidFill>
                <a:effectLst/>
                <a:latin typeface="Noto Sans CJK JP"/>
              </a:rPr>
              <a:t>分間は無料サービス）</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5</a:t>
            </a:r>
            <a:r>
              <a:rPr lang="ja-JP" altLang="en-US" b="0" i="0" dirty="0">
                <a:solidFill>
                  <a:srgbClr val="493B33"/>
                </a:solidFill>
                <a:effectLst/>
                <a:latin typeface="Noto Sans CJK JP"/>
              </a:rPr>
              <a:t>回パック：</a:t>
            </a:r>
            <a:r>
              <a:rPr lang="en-US" altLang="ja-JP" b="0" i="0" dirty="0">
                <a:solidFill>
                  <a:srgbClr val="493B33"/>
                </a:solidFill>
                <a:effectLst/>
                <a:latin typeface="Noto Sans CJK JP"/>
              </a:rPr>
              <a:t>22,500</a:t>
            </a:r>
            <a:r>
              <a:rPr lang="ja-JP" altLang="en-US" b="0" i="0" dirty="0">
                <a:solidFill>
                  <a:srgbClr val="493B33"/>
                </a:solidFill>
                <a:effectLst/>
                <a:latin typeface="Noto Sans CJK JP"/>
              </a:rPr>
              <a:t>円</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10</a:t>
            </a:r>
            <a:r>
              <a:rPr lang="ja-JP" altLang="en-US" b="0" i="0" dirty="0">
                <a:solidFill>
                  <a:srgbClr val="493B33"/>
                </a:solidFill>
                <a:effectLst/>
                <a:latin typeface="Noto Sans CJK JP"/>
              </a:rPr>
              <a:t>回パック：</a:t>
            </a:r>
            <a:r>
              <a:rPr lang="en-US" altLang="ja-JP" b="0" i="0" dirty="0">
                <a:solidFill>
                  <a:srgbClr val="493B33"/>
                </a:solidFill>
                <a:effectLst/>
                <a:latin typeface="Noto Sans CJK JP"/>
              </a:rPr>
              <a:t>42,000</a:t>
            </a:r>
            <a:r>
              <a:rPr lang="ja-JP" altLang="en-US" b="0" i="0" dirty="0">
                <a:solidFill>
                  <a:srgbClr val="493B33"/>
                </a:solidFill>
                <a:effectLst/>
                <a:latin typeface="Noto Sans CJK JP"/>
              </a:rPr>
              <a:t>円</a:t>
            </a:r>
          </a:p>
          <a:p>
            <a:pPr algn="l" fontAlgn="base"/>
            <a:r>
              <a:rPr lang="en-US" altLang="ja-JP" b="0" i="0" dirty="0">
                <a:solidFill>
                  <a:srgbClr val="493B33"/>
                </a:solidFill>
                <a:effectLst/>
                <a:latin typeface="Noto Sans CJK JP"/>
              </a:rPr>
              <a:t>※1</a:t>
            </a:r>
            <a:r>
              <a:rPr lang="ja-JP" altLang="en-US" b="0" i="0" dirty="0">
                <a:solidFill>
                  <a:srgbClr val="493B33"/>
                </a:solidFill>
                <a:effectLst/>
                <a:latin typeface="Noto Sans CJK JP"/>
              </a:rPr>
              <a:t>日コースお申込の場合は「</a:t>
            </a:r>
            <a:r>
              <a:rPr lang="en-US" altLang="ja-JP" b="0" i="0" dirty="0">
                <a:solidFill>
                  <a:srgbClr val="493B33"/>
                </a:solidFill>
                <a:effectLst/>
                <a:latin typeface="Noto Sans CJK JP"/>
              </a:rPr>
              <a:t>Morning program</a:t>
            </a:r>
            <a:r>
              <a:rPr lang="ja-JP" altLang="en-US" b="0" i="0" dirty="0">
                <a:solidFill>
                  <a:srgbClr val="493B33"/>
                </a:solidFill>
                <a:effectLst/>
                <a:latin typeface="Noto Sans CJK JP"/>
              </a:rPr>
              <a:t>」「</a:t>
            </a:r>
            <a:r>
              <a:rPr lang="en-US" altLang="ja-JP" b="0" i="0" dirty="0">
                <a:solidFill>
                  <a:srgbClr val="493B33"/>
                </a:solidFill>
                <a:effectLst/>
                <a:latin typeface="Noto Sans CJK JP"/>
              </a:rPr>
              <a:t>Afternoon program</a:t>
            </a:r>
            <a:r>
              <a:rPr lang="ja-JP" altLang="en-US" b="0" i="0" dirty="0">
                <a:solidFill>
                  <a:srgbClr val="493B33"/>
                </a:solidFill>
                <a:effectLst/>
                <a:latin typeface="Noto Sans CJK JP"/>
              </a:rPr>
              <a:t>」</a:t>
            </a:r>
            <a:r>
              <a:rPr lang="en-US" altLang="ja-JP" b="0" i="0" dirty="0">
                <a:solidFill>
                  <a:srgbClr val="493B33"/>
                </a:solidFill>
                <a:effectLst/>
                <a:latin typeface="Noto Sans CJK JP"/>
              </a:rPr>
              <a:t>2</a:t>
            </a:r>
            <a:r>
              <a:rPr lang="ja-JP" altLang="en-US" b="0" i="0" dirty="0">
                <a:solidFill>
                  <a:srgbClr val="493B33"/>
                </a:solidFill>
                <a:effectLst/>
                <a:latin typeface="Noto Sans CJK JP"/>
              </a:rPr>
              <a:t>回で計算していただけます。</a:t>
            </a:r>
          </a:p>
          <a:p>
            <a:pPr algn="l" fontAlgn="base"/>
            <a:r>
              <a:rPr lang="en-US" altLang="ja-JP" b="0" i="0" dirty="0">
                <a:solidFill>
                  <a:srgbClr val="493B33"/>
                </a:solidFill>
                <a:effectLst/>
                <a:latin typeface="Noto Sans CJK JP"/>
              </a:rPr>
              <a:t>&lt;</a:t>
            </a:r>
            <a:r>
              <a:rPr lang="ja-JP" altLang="en-US" b="0" i="0" dirty="0">
                <a:solidFill>
                  <a:srgbClr val="493B33"/>
                </a:solidFill>
                <a:effectLst/>
                <a:latin typeface="Noto Sans CJK JP"/>
              </a:rPr>
              <a:t>例</a:t>
            </a:r>
            <a:r>
              <a:rPr lang="en-US" altLang="ja-JP" b="0" i="0" dirty="0">
                <a:solidFill>
                  <a:srgbClr val="493B33"/>
                </a:solidFill>
                <a:effectLst/>
                <a:latin typeface="Noto Sans CJK JP"/>
              </a:rPr>
              <a:t>&gt;</a:t>
            </a:r>
          </a:p>
          <a:p>
            <a:pPr algn="l" fontAlgn="base"/>
            <a:r>
              <a:rPr lang="en-US" altLang="ja-JP" b="0" i="0" dirty="0">
                <a:solidFill>
                  <a:srgbClr val="493B33"/>
                </a:solidFill>
                <a:effectLst/>
                <a:latin typeface="Noto Sans CJK JP"/>
              </a:rPr>
              <a:t>7</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21</a:t>
            </a:r>
            <a:r>
              <a:rPr lang="ja-JP" altLang="en-US" b="0" i="0" dirty="0">
                <a:solidFill>
                  <a:srgbClr val="493B33"/>
                </a:solidFill>
                <a:effectLst/>
                <a:latin typeface="Noto Sans CJK JP"/>
              </a:rPr>
              <a:t>日：</a:t>
            </a:r>
            <a:r>
              <a:rPr lang="en-US" altLang="ja-JP" b="0" i="0" dirty="0">
                <a:solidFill>
                  <a:srgbClr val="493B33"/>
                </a:solidFill>
                <a:effectLst/>
                <a:latin typeface="Noto Sans CJK JP"/>
              </a:rPr>
              <a:t>1</a:t>
            </a:r>
            <a:r>
              <a:rPr lang="ja-JP" altLang="en-US" b="0" i="0" dirty="0">
                <a:solidFill>
                  <a:srgbClr val="493B33"/>
                </a:solidFill>
                <a:effectLst/>
                <a:latin typeface="Noto Sans CJK JP"/>
              </a:rPr>
              <a:t>日申込＝</a:t>
            </a:r>
            <a:r>
              <a:rPr lang="en-US" altLang="ja-JP" b="0" i="0" dirty="0">
                <a:solidFill>
                  <a:srgbClr val="493B33"/>
                </a:solidFill>
                <a:effectLst/>
                <a:latin typeface="Noto Sans CJK JP"/>
              </a:rPr>
              <a:t>2</a:t>
            </a:r>
            <a:r>
              <a:rPr lang="ja-JP" altLang="en-US" b="0" i="0" dirty="0">
                <a:solidFill>
                  <a:srgbClr val="493B33"/>
                </a:solidFill>
                <a:effectLst/>
                <a:latin typeface="Noto Sans CJK JP"/>
              </a:rPr>
              <a:t>回、</a:t>
            </a:r>
            <a:r>
              <a:rPr lang="en-US" altLang="ja-JP" b="0" i="0" dirty="0">
                <a:solidFill>
                  <a:srgbClr val="493B33"/>
                </a:solidFill>
                <a:effectLst/>
                <a:latin typeface="Noto Sans CJK JP"/>
              </a:rPr>
              <a:t>7</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27</a:t>
            </a:r>
            <a:r>
              <a:rPr lang="ja-JP" altLang="en-US" b="0" i="0" dirty="0">
                <a:solidFill>
                  <a:srgbClr val="493B33"/>
                </a:solidFill>
                <a:effectLst/>
                <a:latin typeface="Noto Sans CJK JP"/>
              </a:rPr>
              <a:t>日：</a:t>
            </a:r>
            <a:r>
              <a:rPr lang="en-US" altLang="ja-JP" b="0" i="0" dirty="0">
                <a:solidFill>
                  <a:srgbClr val="493B33"/>
                </a:solidFill>
                <a:effectLst/>
                <a:latin typeface="Noto Sans CJK JP"/>
              </a:rPr>
              <a:t>Morning program</a:t>
            </a:r>
            <a:r>
              <a:rPr lang="ja-JP" altLang="en-US" b="0" i="0" dirty="0">
                <a:solidFill>
                  <a:srgbClr val="493B33"/>
                </a:solidFill>
                <a:effectLst/>
                <a:latin typeface="Noto Sans CJK JP"/>
              </a:rPr>
              <a:t>＝</a:t>
            </a:r>
            <a:r>
              <a:rPr lang="en-US" altLang="ja-JP" b="0" i="0" dirty="0">
                <a:solidFill>
                  <a:srgbClr val="493B33"/>
                </a:solidFill>
                <a:effectLst/>
                <a:latin typeface="Noto Sans CJK JP"/>
              </a:rPr>
              <a:t>1</a:t>
            </a:r>
            <a:r>
              <a:rPr lang="ja-JP" altLang="en-US" b="0" i="0" dirty="0">
                <a:solidFill>
                  <a:srgbClr val="493B33"/>
                </a:solidFill>
                <a:effectLst/>
                <a:latin typeface="Noto Sans CJK JP"/>
              </a:rPr>
              <a:t>回、</a:t>
            </a:r>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16</a:t>
            </a:r>
            <a:r>
              <a:rPr lang="ja-JP" altLang="en-US" b="0" i="0" dirty="0">
                <a:solidFill>
                  <a:srgbClr val="493B33"/>
                </a:solidFill>
                <a:effectLst/>
                <a:latin typeface="Noto Sans CJK JP"/>
              </a:rPr>
              <a:t>日：</a:t>
            </a:r>
            <a:r>
              <a:rPr lang="en-US" altLang="ja-JP" b="0" i="0" dirty="0">
                <a:solidFill>
                  <a:srgbClr val="493B33"/>
                </a:solidFill>
                <a:effectLst/>
                <a:latin typeface="Noto Sans CJK JP"/>
              </a:rPr>
              <a:t>1</a:t>
            </a:r>
            <a:r>
              <a:rPr lang="ja-JP" altLang="en-US" b="0" i="0" dirty="0">
                <a:solidFill>
                  <a:srgbClr val="493B33"/>
                </a:solidFill>
                <a:effectLst/>
                <a:latin typeface="Noto Sans CJK JP"/>
              </a:rPr>
              <a:t>日申込＝</a:t>
            </a:r>
            <a:r>
              <a:rPr lang="en-US" altLang="ja-JP" b="0" i="0" dirty="0">
                <a:solidFill>
                  <a:srgbClr val="493B33"/>
                </a:solidFill>
                <a:effectLst/>
                <a:latin typeface="Noto Sans CJK JP"/>
              </a:rPr>
              <a:t>2</a:t>
            </a:r>
            <a:r>
              <a:rPr lang="ja-JP" altLang="en-US" b="0" i="0" dirty="0">
                <a:solidFill>
                  <a:srgbClr val="493B33"/>
                </a:solidFill>
                <a:effectLst/>
                <a:latin typeface="Noto Sans CJK JP"/>
              </a:rPr>
              <a:t>回　</a:t>
            </a:r>
          </a:p>
          <a:p>
            <a:pPr algn="l" fontAlgn="base"/>
            <a:r>
              <a:rPr lang="ja-JP" altLang="en-US" b="0" i="0" dirty="0">
                <a:solidFill>
                  <a:srgbClr val="493B33"/>
                </a:solidFill>
                <a:effectLst/>
                <a:latin typeface="Noto Sans CJK JP"/>
              </a:rPr>
              <a:t>合計</a:t>
            </a:r>
            <a:r>
              <a:rPr lang="en-US" altLang="ja-JP" b="0" i="0" dirty="0">
                <a:solidFill>
                  <a:srgbClr val="493B33"/>
                </a:solidFill>
                <a:effectLst/>
                <a:latin typeface="Noto Sans CJK JP"/>
              </a:rPr>
              <a:t>5</a:t>
            </a:r>
            <a:r>
              <a:rPr lang="ja-JP" altLang="en-US" b="0" i="0" dirty="0">
                <a:solidFill>
                  <a:srgbClr val="493B33"/>
                </a:solidFill>
                <a:effectLst/>
                <a:latin typeface="Noto Sans CJK JP"/>
              </a:rPr>
              <a:t>回＝</a:t>
            </a:r>
            <a:r>
              <a:rPr lang="en-US" altLang="ja-JP" b="0" i="0" dirty="0">
                <a:solidFill>
                  <a:srgbClr val="493B33"/>
                </a:solidFill>
                <a:effectLst/>
                <a:latin typeface="Noto Sans CJK JP"/>
              </a:rPr>
              <a:t>5</a:t>
            </a:r>
            <a:r>
              <a:rPr lang="ja-JP" altLang="en-US" b="0" i="0" dirty="0">
                <a:solidFill>
                  <a:srgbClr val="493B33"/>
                </a:solidFill>
                <a:effectLst/>
                <a:latin typeface="Noto Sans CJK JP"/>
              </a:rPr>
              <a:t>回パックで申込　</a:t>
            </a:r>
            <a:r>
              <a:rPr lang="en-US" altLang="ja-JP" b="0" i="0" dirty="0">
                <a:solidFill>
                  <a:srgbClr val="493B33"/>
                </a:solidFill>
                <a:effectLst/>
                <a:latin typeface="Noto Sans CJK JP"/>
              </a:rPr>
              <a:t>22,500</a:t>
            </a:r>
            <a:r>
              <a:rPr lang="ja-JP" altLang="en-US" b="0" i="0" dirty="0">
                <a:solidFill>
                  <a:srgbClr val="493B33"/>
                </a:solidFill>
                <a:effectLst/>
                <a:latin typeface="Noto Sans CJK JP"/>
              </a:rPr>
              <a:t>円</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1" i="0" dirty="0">
                <a:solidFill>
                  <a:srgbClr val="493B33"/>
                </a:solidFill>
                <a:effectLst/>
                <a:latin typeface="inherit"/>
              </a:rPr>
              <a:t>✩非会員様</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◇半日コース：</a:t>
            </a:r>
            <a:r>
              <a:rPr lang="en-US" altLang="ja-JP" b="0" i="0" dirty="0">
                <a:solidFill>
                  <a:srgbClr val="493B33"/>
                </a:solidFill>
                <a:effectLst/>
                <a:latin typeface="Noto Sans CJK JP"/>
              </a:rPr>
              <a:t>7,600</a:t>
            </a:r>
            <a:r>
              <a:rPr lang="ja-JP" altLang="en-US" b="0" i="0" dirty="0">
                <a:solidFill>
                  <a:srgbClr val="493B33"/>
                </a:solidFill>
                <a:effectLst/>
                <a:latin typeface="Noto Sans CJK JP"/>
              </a:rPr>
              <a:t>円</a:t>
            </a:r>
            <a:r>
              <a:rPr lang="en-US" altLang="ja-JP" b="0" i="0" dirty="0">
                <a:solidFill>
                  <a:srgbClr val="493B33"/>
                </a:solidFill>
                <a:effectLst/>
                <a:latin typeface="Noto Sans CJK JP"/>
              </a:rPr>
              <a:t>/1</a:t>
            </a:r>
            <a:r>
              <a:rPr lang="ja-JP" altLang="en-US" b="0" i="0" dirty="0">
                <a:solidFill>
                  <a:srgbClr val="493B33"/>
                </a:solidFill>
                <a:effectLst/>
                <a:latin typeface="Noto Sans CJK JP"/>
              </a:rPr>
              <a:t>回</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1</a:t>
            </a:r>
            <a:r>
              <a:rPr lang="ja-JP" altLang="en-US" b="0" i="0" dirty="0">
                <a:solidFill>
                  <a:srgbClr val="493B33"/>
                </a:solidFill>
                <a:effectLst/>
                <a:latin typeface="Noto Sans CJK JP"/>
              </a:rPr>
              <a:t>日コース：</a:t>
            </a:r>
            <a:r>
              <a:rPr lang="en-US" altLang="ja-JP" b="0" i="0" dirty="0">
                <a:solidFill>
                  <a:srgbClr val="493B33"/>
                </a:solidFill>
                <a:effectLst/>
                <a:latin typeface="Noto Sans CJK JP"/>
              </a:rPr>
              <a:t>15,200</a:t>
            </a:r>
            <a:r>
              <a:rPr lang="ja-JP" altLang="en-US" b="0" i="0" dirty="0">
                <a:solidFill>
                  <a:srgbClr val="493B33"/>
                </a:solidFill>
                <a:effectLst/>
                <a:latin typeface="Noto Sans CJK JP"/>
              </a:rPr>
              <a:t>円</a:t>
            </a:r>
            <a:r>
              <a:rPr lang="en-US" altLang="ja-JP" b="0" i="0" dirty="0">
                <a:solidFill>
                  <a:srgbClr val="493B33"/>
                </a:solidFill>
                <a:effectLst/>
                <a:latin typeface="Noto Sans CJK JP"/>
              </a:rPr>
              <a:t>/1</a:t>
            </a:r>
            <a:r>
              <a:rPr lang="ja-JP" altLang="en-US" b="0" i="0" dirty="0">
                <a:solidFill>
                  <a:srgbClr val="493B33"/>
                </a:solidFill>
                <a:effectLst/>
                <a:latin typeface="Noto Sans CJK JP"/>
              </a:rPr>
              <a:t>回（</a:t>
            </a:r>
            <a:r>
              <a:rPr lang="en-US" altLang="ja-JP" b="0" i="0" dirty="0">
                <a:solidFill>
                  <a:srgbClr val="493B33"/>
                </a:solidFill>
                <a:effectLst/>
                <a:latin typeface="Noto Sans CJK JP"/>
              </a:rPr>
              <a:t>13:30-14:00</a:t>
            </a:r>
            <a:r>
              <a:rPr lang="ja-JP" altLang="en-US" b="0" i="0" dirty="0">
                <a:solidFill>
                  <a:srgbClr val="493B33"/>
                </a:solidFill>
                <a:effectLst/>
                <a:latin typeface="Noto Sans CJK JP"/>
              </a:rPr>
              <a:t>の</a:t>
            </a:r>
            <a:r>
              <a:rPr lang="en-US" altLang="ja-JP" b="0" i="0" dirty="0">
                <a:solidFill>
                  <a:srgbClr val="493B33"/>
                </a:solidFill>
                <a:effectLst/>
                <a:latin typeface="Noto Sans CJK JP"/>
              </a:rPr>
              <a:t>30</a:t>
            </a:r>
            <a:r>
              <a:rPr lang="ja-JP" altLang="en-US" b="0" i="0" dirty="0">
                <a:solidFill>
                  <a:srgbClr val="493B33"/>
                </a:solidFill>
                <a:effectLst/>
                <a:latin typeface="Noto Sans CJK JP"/>
              </a:rPr>
              <a:t>分間は無料サービス）</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5</a:t>
            </a:r>
            <a:r>
              <a:rPr lang="ja-JP" altLang="en-US" b="0" i="0" dirty="0">
                <a:solidFill>
                  <a:srgbClr val="493B33"/>
                </a:solidFill>
                <a:effectLst/>
                <a:latin typeface="Noto Sans CJK JP"/>
              </a:rPr>
              <a:t>回パック：</a:t>
            </a:r>
            <a:r>
              <a:rPr lang="en-US" altLang="ja-JP" b="0" i="0" dirty="0">
                <a:solidFill>
                  <a:srgbClr val="493B33"/>
                </a:solidFill>
                <a:effectLst/>
                <a:latin typeface="Noto Sans CJK JP"/>
              </a:rPr>
              <a:t>35,600</a:t>
            </a:r>
            <a:r>
              <a:rPr lang="ja-JP" altLang="en-US" b="0" i="0" dirty="0">
                <a:solidFill>
                  <a:srgbClr val="493B33"/>
                </a:solidFill>
                <a:effectLst/>
                <a:latin typeface="Noto Sans CJK JP"/>
              </a:rPr>
              <a:t>円</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10</a:t>
            </a:r>
            <a:r>
              <a:rPr lang="ja-JP" altLang="en-US" b="0" i="0" dirty="0">
                <a:solidFill>
                  <a:srgbClr val="493B33"/>
                </a:solidFill>
                <a:effectLst/>
                <a:latin typeface="Noto Sans CJK JP"/>
              </a:rPr>
              <a:t>回パック：</a:t>
            </a:r>
            <a:r>
              <a:rPr lang="en-US" altLang="ja-JP" b="0" i="0" dirty="0">
                <a:solidFill>
                  <a:srgbClr val="493B33"/>
                </a:solidFill>
                <a:effectLst/>
                <a:latin typeface="Noto Sans CJK JP"/>
              </a:rPr>
              <a:t>66,500</a:t>
            </a:r>
            <a:r>
              <a:rPr lang="ja-JP" altLang="en-US" b="0" i="0" dirty="0">
                <a:solidFill>
                  <a:srgbClr val="493B33"/>
                </a:solidFill>
                <a:effectLst/>
                <a:latin typeface="Noto Sans CJK JP"/>
              </a:rPr>
              <a:t>円</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是非お友達にもお声がけくださいね！</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◇昼食、おやつ（会員様、非会員様共通）</a:t>
            </a:r>
          </a:p>
          <a:p>
            <a:pPr algn="l" fontAlgn="base"/>
            <a:r>
              <a:rPr lang="ja-JP" altLang="en-US" b="0" i="0" dirty="0">
                <a:solidFill>
                  <a:srgbClr val="493B33"/>
                </a:solidFill>
                <a:effectLst/>
                <a:latin typeface="Noto Sans CJK JP"/>
              </a:rPr>
              <a:t>◆昼食：お弁当ご持参、もしくはこちらで購入：</a:t>
            </a:r>
            <a:r>
              <a:rPr lang="en-US" altLang="ja-JP" b="0" i="0" dirty="0">
                <a:solidFill>
                  <a:srgbClr val="493B33"/>
                </a:solidFill>
                <a:effectLst/>
                <a:latin typeface="Noto Sans CJK JP"/>
              </a:rPr>
              <a:t>500</a:t>
            </a:r>
            <a:r>
              <a:rPr lang="ja-JP" altLang="en-US" b="0" i="0" dirty="0">
                <a:solidFill>
                  <a:srgbClr val="493B33"/>
                </a:solidFill>
                <a:effectLst/>
                <a:latin typeface="Noto Sans CJK JP"/>
              </a:rPr>
              <a:t>円</a:t>
            </a:r>
            <a:r>
              <a:rPr lang="ja-JP" altLang="en-US" b="1" i="0" dirty="0">
                <a:solidFill>
                  <a:srgbClr val="F37934"/>
                </a:solidFill>
                <a:effectLst/>
                <a:latin typeface="inherit"/>
              </a:rPr>
              <a:t>（月曜日、火曜日のプログラムお申込の場合のみ）</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◆おやつ：おやつご持参、もしくはこちらで購入：</a:t>
            </a:r>
            <a:r>
              <a:rPr lang="en-US" altLang="ja-JP" b="0" i="0" dirty="0">
                <a:solidFill>
                  <a:srgbClr val="493B33"/>
                </a:solidFill>
                <a:effectLst/>
                <a:latin typeface="Noto Sans CJK JP"/>
              </a:rPr>
              <a:t>200</a:t>
            </a:r>
            <a:r>
              <a:rPr lang="ja-JP" altLang="en-US" b="0" i="0" dirty="0">
                <a:solidFill>
                  <a:srgbClr val="493B33"/>
                </a:solidFill>
                <a:effectLst/>
                <a:latin typeface="Noto Sans CJK JP"/>
              </a:rPr>
              <a:t>円</a:t>
            </a:r>
            <a:r>
              <a:rPr lang="ja-JP" altLang="en-US" b="1" i="0" dirty="0">
                <a:solidFill>
                  <a:srgbClr val="F37934"/>
                </a:solidFill>
                <a:effectLst/>
                <a:latin typeface="inherit"/>
              </a:rPr>
              <a:t>（月曜日、火曜日のプログラムお申込の場合のみ）</a:t>
            </a:r>
            <a:endParaRPr lang="ja-JP" altLang="en-US" b="0" i="0" dirty="0">
              <a:solidFill>
                <a:srgbClr val="493B33"/>
              </a:solidFill>
              <a:effectLst/>
              <a:latin typeface="Noto Sans CJK JP"/>
            </a:endParaRP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◇水曜日のクッキングアクティビティお申込みについて</a:t>
            </a:r>
          </a:p>
          <a:p>
            <a:pPr algn="l" fontAlgn="base"/>
            <a:r>
              <a:rPr lang="en-US" altLang="ja-JP" b="0" i="0" dirty="0">
                <a:solidFill>
                  <a:srgbClr val="493B33"/>
                </a:solidFill>
                <a:effectLst/>
                <a:latin typeface="Noto Sans CJK JP"/>
              </a:rPr>
              <a:t>Morning program</a:t>
            </a:r>
            <a:r>
              <a:rPr lang="ja-JP" altLang="en-US" b="0" i="0" dirty="0">
                <a:solidFill>
                  <a:srgbClr val="493B33"/>
                </a:solidFill>
                <a:effectLst/>
                <a:latin typeface="Noto Sans CJK JP"/>
              </a:rPr>
              <a:t>お申込の場合は</a:t>
            </a:r>
            <a:r>
              <a:rPr lang="ja-JP" altLang="en-US" b="0" i="0" u="sng" dirty="0">
                <a:solidFill>
                  <a:srgbClr val="493B33"/>
                </a:solidFill>
                <a:effectLst/>
                <a:latin typeface="Noto Sans CJK JP"/>
              </a:rPr>
              <a:t>別途</a:t>
            </a:r>
            <a:r>
              <a:rPr lang="en-US" altLang="ja-JP" b="0" i="0" u="sng" dirty="0">
                <a:solidFill>
                  <a:srgbClr val="493B33"/>
                </a:solidFill>
                <a:effectLst/>
                <a:latin typeface="Noto Sans CJK JP"/>
              </a:rPr>
              <a:t>500</a:t>
            </a:r>
            <a:r>
              <a:rPr lang="ja-JP" altLang="en-US" b="0" i="0" u="sng" dirty="0">
                <a:solidFill>
                  <a:srgbClr val="493B33"/>
                </a:solidFill>
                <a:effectLst/>
                <a:latin typeface="Noto Sans CJK JP"/>
              </a:rPr>
              <a:t>円</a:t>
            </a:r>
            <a:r>
              <a:rPr lang="ja-JP" altLang="en-US" b="0" i="0" dirty="0">
                <a:solidFill>
                  <a:srgbClr val="493B33"/>
                </a:solidFill>
                <a:effectLst/>
                <a:latin typeface="Noto Sans CJK JP"/>
              </a:rPr>
              <a:t>が必要です</a:t>
            </a:r>
            <a:r>
              <a:rPr lang="ja-JP" altLang="en-US" b="1" i="0" dirty="0">
                <a:solidFill>
                  <a:srgbClr val="F37934"/>
                </a:solidFill>
                <a:effectLst/>
                <a:latin typeface="inherit"/>
              </a:rPr>
              <a:t>（昼食を作りますので、お弁当は必要ございません。）</a:t>
            </a:r>
            <a:endParaRPr lang="ja-JP" altLang="en-US" b="0" i="0" dirty="0">
              <a:solidFill>
                <a:srgbClr val="493B33"/>
              </a:solidFill>
              <a:effectLst/>
              <a:latin typeface="Noto Sans CJK JP"/>
            </a:endParaRPr>
          </a:p>
          <a:p>
            <a:pPr algn="l" fontAlgn="base"/>
            <a:r>
              <a:rPr lang="en-US" altLang="ja-JP" b="0" i="0" dirty="0">
                <a:solidFill>
                  <a:srgbClr val="493B33"/>
                </a:solidFill>
                <a:effectLst/>
                <a:latin typeface="Noto Sans CJK JP"/>
              </a:rPr>
              <a:t>Afternoon Program</a:t>
            </a:r>
            <a:r>
              <a:rPr lang="ja-JP" altLang="en-US" b="0" i="0" dirty="0">
                <a:solidFill>
                  <a:srgbClr val="493B33"/>
                </a:solidFill>
                <a:effectLst/>
                <a:latin typeface="Noto Sans CJK JP"/>
              </a:rPr>
              <a:t>お申込の場合は</a:t>
            </a:r>
            <a:r>
              <a:rPr lang="ja-JP" altLang="en-US" b="0" i="0" u="sng" dirty="0">
                <a:solidFill>
                  <a:srgbClr val="493B33"/>
                </a:solidFill>
                <a:effectLst/>
                <a:latin typeface="Noto Sans CJK JP"/>
              </a:rPr>
              <a:t>別途</a:t>
            </a:r>
            <a:r>
              <a:rPr lang="en-US" altLang="ja-JP" b="0" i="0" u="sng" dirty="0">
                <a:solidFill>
                  <a:srgbClr val="493B33"/>
                </a:solidFill>
                <a:effectLst/>
                <a:latin typeface="Noto Sans CJK JP"/>
              </a:rPr>
              <a:t>200</a:t>
            </a:r>
            <a:r>
              <a:rPr lang="ja-JP" altLang="en-US" b="0" i="0" u="sng" dirty="0">
                <a:solidFill>
                  <a:srgbClr val="493B33"/>
                </a:solidFill>
                <a:effectLst/>
                <a:latin typeface="Noto Sans CJK JP"/>
              </a:rPr>
              <a:t>円</a:t>
            </a:r>
            <a:r>
              <a:rPr lang="ja-JP" altLang="en-US" b="0" i="0" dirty="0">
                <a:solidFill>
                  <a:srgbClr val="493B33"/>
                </a:solidFill>
                <a:effectLst/>
                <a:latin typeface="Noto Sans CJK JP"/>
              </a:rPr>
              <a:t>が必要です。</a:t>
            </a:r>
            <a:r>
              <a:rPr lang="ja-JP" altLang="en-US" b="1" i="0" dirty="0">
                <a:solidFill>
                  <a:srgbClr val="F37934"/>
                </a:solidFill>
                <a:effectLst/>
                <a:latin typeface="inherit"/>
              </a:rPr>
              <a:t>（おやつを作りますので、ご持参の必要ございません。）</a:t>
            </a:r>
            <a:endParaRPr lang="ja-JP" altLang="en-US" b="0" i="0" dirty="0">
              <a:solidFill>
                <a:srgbClr val="493B33"/>
              </a:solidFill>
              <a:effectLst/>
              <a:latin typeface="Noto Sans CJK JP"/>
            </a:endParaRP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3</a:t>
            </a:r>
            <a:r>
              <a:rPr lang="ja-JP" altLang="en-US" b="0" i="0" dirty="0">
                <a:solidFill>
                  <a:srgbClr val="493B33"/>
                </a:solidFill>
                <a:effectLst/>
                <a:latin typeface="Noto Sans CJK JP"/>
              </a:rPr>
              <a:t>日、</a:t>
            </a:r>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17</a:t>
            </a:r>
            <a:r>
              <a:rPr lang="ja-JP" altLang="en-US" b="0" i="0" dirty="0">
                <a:solidFill>
                  <a:srgbClr val="493B33"/>
                </a:solidFill>
                <a:effectLst/>
                <a:latin typeface="Noto Sans CJK JP"/>
              </a:rPr>
              <a:t>日（火）お申込について</a:t>
            </a:r>
          </a:p>
          <a:p>
            <a:pPr algn="l" fontAlgn="base"/>
            <a:r>
              <a:rPr lang="ja-JP" altLang="en-US" b="0" i="0" dirty="0">
                <a:solidFill>
                  <a:srgbClr val="493B33"/>
                </a:solidFill>
                <a:effectLst/>
                <a:latin typeface="Noto Sans CJK JP"/>
              </a:rPr>
              <a:t>上記の日程はスタッフ引率のもとお出かけします！</a:t>
            </a:r>
          </a:p>
          <a:p>
            <a:pPr algn="l" fontAlgn="base"/>
            <a:r>
              <a:rPr lang="ja-JP" altLang="en-US" b="0" i="0" u="sng" dirty="0">
                <a:solidFill>
                  <a:srgbClr val="493B33"/>
                </a:solidFill>
                <a:effectLst/>
                <a:latin typeface="Noto Sans CJK JP"/>
              </a:rPr>
              <a:t>入場料、交通費が別途必要です。</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3</a:t>
            </a:r>
            <a:r>
              <a:rPr lang="ja-JP" altLang="en-US" b="0" i="0" dirty="0">
                <a:solidFill>
                  <a:srgbClr val="493B33"/>
                </a:solidFill>
                <a:effectLst/>
                <a:latin typeface="Noto Sans CJK JP"/>
              </a:rPr>
              <a:t>日：</a:t>
            </a:r>
            <a:r>
              <a:rPr lang="en-US" altLang="ja-JP" b="0" i="0" dirty="0">
                <a:solidFill>
                  <a:srgbClr val="493B33"/>
                </a:solidFill>
                <a:effectLst/>
                <a:latin typeface="Noto Sans CJK JP"/>
              </a:rPr>
              <a:t>ATC</a:t>
            </a:r>
            <a:r>
              <a:rPr lang="ja-JP" altLang="en-US" b="0" i="0" dirty="0">
                <a:solidFill>
                  <a:srgbClr val="493B33"/>
                </a:solidFill>
                <a:effectLst/>
                <a:latin typeface="Noto Sans CJK JP"/>
              </a:rPr>
              <a:t>あそびマーレ</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8</a:t>
            </a:r>
            <a:r>
              <a:rPr lang="ja-JP" altLang="en-US" b="0" i="0" dirty="0">
                <a:solidFill>
                  <a:srgbClr val="493B33"/>
                </a:solidFill>
                <a:effectLst/>
                <a:latin typeface="Noto Sans CJK JP"/>
              </a:rPr>
              <a:t>月</a:t>
            </a:r>
            <a:r>
              <a:rPr lang="en-US" altLang="ja-JP" b="0" i="0" dirty="0">
                <a:solidFill>
                  <a:srgbClr val="493B33"/>
                </a:solidFill>
                <a:effectLst/>
                <a:latin typeface="Noto Sans CJK JP"/>
              </a:rPr>
              <a:t>17</a:t>
            </a:r>
            <a:r>
              <a:rPr lang="ja-JP" altLang="en-US" b="0" i="0" dirty="0">
                <a:solidFill>
                  <a:srgbClr val="493B33"/>
                </a:solidFill>
                <a:effectLst/>
                <a:latin typeface="Noto Sans CJK JP"/>
              </a:rPr>
              <a:t>日：大阪市立科学館</a:t>
            </a:r>
          </a:p>
          <a:p>
            <a:pPr algn="l" fontAlgn="base"/>
            <a:r>
              <a:rPr lang="ja-JP" altLang="en-US" b="0" i="0" dirty="0">
                <a:solidFill>
                  <a:srgbClr val="493B33"/>
                </a:solidFill>
                <a:effectLst/>
                <a:latin typeface="Noto Sans CJK JP"/>
              </a:rPr>
              <a:t>詳しくは後日お伝えします。</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持ち物</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◆水筒</a:t>
            </a:r>
          </a:p>
          <a:p>
            <a:pPr algn="l" fontAlgn="base"/>
            <a:r>
              <a:rPr lang="ja-JP" altLang="en-US" b="0" i="0" dirty="0">
                <a:solidFill>
                  <a:srgbClr val="493B33"/>
                </a:solidFill>
                <a:effectLst/>
                <a:latin typeface="Noto Sans CJK JP"/>
              </a:rPr>
              <a:t>◆着替え、タオル（ご心配の方のみ）</a:t>
            </a:r>
          </a:p>
          <a:p>
            <a:pPr algn="l" fontAlgn="base"/>
            <a:r>
              <a:rPr lang="ja-JP" altLang="en-US" b="0" i="0" dirty="0">
                <a:solidFill>
                  <a:srgbClr val="493B33"/>
                </a:solidFill>
                <a:effectLst/>
                <a:latin typeface="Noto Sans CJK JP"/>
              </a:rPr>
              <a:t>◆</a:t>
            </a:r>
            <a:r>
              <a:rPr lang="en-US" altLang="ja-JP" b="0" i="0" dirty="0">
                <a:solidFill>
                  <a:srgbClr val="493B33"/>
                </a:solidFill>
                <a:effectLst/>
                <a:latin typeface="Noto Sans CJK JP"/>
              </a:rPr>
              <a:t>A4</a:t>
            </a:r>
            <a:r>
              <a:rPr lang="ja-JP" altLang="en-US" b="0" i="0" dirty="0">
                <a:solidFill>
                  <a:srgbClr val="493B33"/>
                </a:solidFill>
                <a:effectLst/>
                <a:latin typeface="Noto Sans CJK JP"/>
              </a:rPr>
              <a:t>サイズ程のかばん</a:t>
            </a:r>
          </a:p>
          <a:p>
            <a:pPr algn="l" fontAlgn="base"/>
            <a:r>
              <a:rPr lang="ja-JP" altLang="en-US" b="0" i="0" dirty="0">
                <a:solidFill>
                  <a:srgbClr val="493B33"/>
                </a:solidFill>
                <a:effectLst/>
                <a:latin typeface="Noto Sans CJK JP"/>
              </a:rPr>
              <a:t>◆お弁当　または</a:t>
            </a:r>
            <a:r>
              <a:rPr lang="en-US" altLang="ja-JP" b="0" i="0" dirty="0">
                <a:solidFill>
                  <a:srgbClr val="493B33"/>
                </a:solidFill>
                <a:effectLst/>
                <a:latin typeface="Noto Sans CJK JP"/>
              </a:rPr>
              <a:t>500</a:t>
            </a:r>
            <a:r>
              <a:rPr lang="ja-JP" altLang="en-US" b="0" i="0" dirty="0">
                <a:solidFill>
                  <a:srgbClr val="493B33"/>
                </a:solidFill>
                <a:effectLst/>
                <a:latin typeface="Noto Sans CJK JP"/>
              </a:rPr>
              <a:t>円（月曜日、火曜日、</a:t>
            </a:r>
            <a:r>
              <a:rPr lang="en-US" altLang="ja-JP" b="0" i="0" dirty="0">
                <a:solidFill>
                  <a:srgbClr val="493B33"/>
                </a:solidFill>
                <a:effectLst/>
                <a:latin typeface="Noto Sans CJK JP"/>
              </a:rPr>
              <a:t>Morning program</a:t>
            </a:r>
            <a:r>
              <a:rPr lang="ja-JP" altLang="en-US" b="0" i="0" dirty="0">
                <a:solidFill>
                  <a:srgbClr val="493B33"/>
                </a:solidFill>
                <a:effectLst/>
                <a:latin typeface="Noto Sans CJK JP"/>
              </a:rPr>
              <a:t>お申込の方のみ）</a:t>
            </a:r>
          </a:p>
          <a:p>
            <a:pPr algn="l" fontAlgn="base"/>
            <a:r>
              <a:rPr lang="ja-JP" altLang="en-US" b="0" i="0" dirty="0">
                <a:solidFill>
                  <a:srgbClr val="493B33"/>
                </a:solidFill>
                <a:effectLst/>
                <a:latin typeface="Noto Sans CJK JP"/>
              </a:rPr>
              <a:t>◆おやつ　または</a:t>
            </a:r>
            <a:r>
              <a:rPr lang="en-US" altLang="ja-JP" b="0" i="0" dirty="0">
                <a:solidFill>
                  <a:srgbClr val="493B33"/>
                </a:solidFill>
                <a:effectLst/>
                <a:latin typeface="Noto Sans CJK JP"/>
              </a:rPr>
              <a:t>200</a:t>
            </a:r>
            <a:r>
              <a:rPr lang="ja-JP" altLang="en-US" b="0" i="0" dirty="0">
                <a:solidFill>
                  <a:srgbClr val="493B33"/>
                </a:solidFill>
                <a:effectLst/>
                <a:latin typeface="Noto Sans CJK JP"/>
              </a:rPr>
              <a:t>円（月曜日、火曜日、</a:t>
            </a:r>
            <a:r>
              <a:rPr lang="en-US" altLang="ja-JP" b="0" i="0" dirty="0">
                <a:solidFill>
                  <a:srgbClr val="493B33"/>
                </a:solidFill>
                <a:effectLst/>
                <a:latin typeface="Noto Sans CJK JP"/>
              </a:rPr>
              <a:t>Afternoon  program</a:t>
            </a:r>
            <a:r>
              <a:rPr lang="ja-JP" altLang="en-US" b="0" i="0" dirty="0">
                <a:solidFill>
                  <a:srgbClr val="493B33"/>
                </a:solidFill>
                <a:effectLst/>
                <a:latin typeface="Noto Sans CJK JP"/>
              </a:rPr>
              <a:t>お申込の方のみ）</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各プログラム定員について</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◆最少定員：</a:t>
            </a:r>
            <a:r>
              <a:rPr lang="en-US" altLang="ja-JP" b="0" i="0" dirty="0">
                <a:solidFill>
                  <a:srgbClr val="493B33"/>
                </a:solidFill>
                <a:effectLst/>
                <a:latin typeface="Noto Sans CJK JP"/>
              </a:rPr>
              <a:t>3</a:t>
            </a:r>
            <a:r>
              <a:rPr lang="ja-JP" altLang="en-US" b="0" i="0" dirty="0">
                <a:solidFill>
                  <a:srgbClr val="493B33"/>
                </a:solidFill>
                <a:effectLst/>
                <a:latin typeface="Noto Sans CJK JP"/>
              </a:rPr>
              <a:t>名</a:t>
            </a:r>
          </a:p>
          <a:p>
            <a:pPr algn="l" fontAlgn="base"/>
            <a:r>
              <a:rPr lang="ja-JP" altLang="en-US" b="0" i="0" dirty="0">
                <a:solidFill>
                  <a:srgbClr val="493B33"/>
                </a:solidFill>
                <a:effectLst/>
                <a:latin typeface="Noto Sans CJK JP"/>
              </a:rPr>
              <a:t>◆最大定員：</a:t>
            </a:r>
            <a:r>
              <a:rPr lang="en-US" altLang="ja-JP" b="0" i="0" dirty="0">
                <a:solidFill>
                  <a:srgbClr val="493B33"/>
                </a:solidFill>
                <a:effectLst/>
                <a:latin typeface="Noto Sans CJK JP"/>
              </a:rPr>
              <a:t>10</a:t>
            </a:r>
            <a:r>
              <a:rPr lang="ja-JP" altLang="en-US" b="0" i="0" dirty="0">
                <a:solidFill>
                  <a:srgbClr val="493B33"/>
                </a:solidFill>
                <a:effectLst/>
                <a:latin typeface="Noto Sans CJK JP"/>
              </a:rPr>
              <a:t>名</a:t>
            </a:r>
          </a:p>
          <a:p>
            <a:pPr algn="l" fontAlgn="base"/>
            <a:r>
              <a:rPr lang="en-US" altLang="ja-JP" b="0" i="0" dirty="0">
                <a:solidFill>
                  <a:srgbClr val="493B33"/>
                </a:solidFill>
                <a:effectLst/>
                <a:latin typeface="Noto Sans CJK JP"/>
              </a:rPr>
              <a:t>※</a:t>
            </a:r>
            <a:r>
              <a:rPr lang="ja-JP" altLang="en-US" b="0" i="0" dirty="0">
                <a:solidFill>
                  <a:srgbClr val="493B33"/>
                </a:solidFill>
                <a:effectLst/>
                <a:latin typeface="Noto Sans CJK JP"/>
              </a:rPr>
              <a:t>各コース</a:t>
            </a:r>
            <a:r>
              <a:rPr lang="en-US" altLang="ja-JP" b="0" i="0" dirty="0">
                <a:solidFill>
                  <a:srgbClr val="493B33"/>
                </a:solidFill>
                <a:effectLst/>
                <a:latin typeface="Noto Sans CJK JP"/>
              </a:rPr>
              <a:t>3</a:t>
            </a:r>
            <a:r>
              <a:rPr lang="ja-JP" altLang="en-US" b="0" i="0" dirty="0">
                <a:solidFill>
                  <a:srgbClr val="493B33"/>
                </a:solidFill>
                <a:effectLst/>
                <a:latin typeface="Noto Sans CJK JP"/>
              </a:rPr>
              <a:t>名以上のお申込で開講します。</a:t>
            </a:r>
            <a:r>
              <a:rPr lang="en-US" altLang="ja-JP" b="0" i="0" dirty="0">
                <a:solidFill>
                  <a:srgbClr val="493B33"/>
                </a:solidFill>
                <a:effectLst/>
                <a:latin typeface="Noto Sans CJK JP"/>
              </a:rPr>
              <a:t>3</a:t>
            </a:r>
            <a:r>
              <a:rPr lang="ja-JP" altLang="en-US" b="0" i="0" dirty="0">
                <a:solidFill>
                  <a:srgbClr val="493B33"/>
                </a:solidFill>
                <a:effectLst/>
                <a:latin typeface="Noto Sans CJK JP"/>
              </a:rPr>
              <a:t>名に満たない場合は開講いたしませんのでご了承ください。</a:t>
            </a:r>
          </a:p>
          <a:p>
            <a:pPr algn="l" fontAlgn="base"/>
            <a:r>
              <a:rPr lang="ja-JP" altLang="en-US" b="0" i="0" dirty="0">
                <a:solidFill>
                  <a:srgbClr val="493B33"/>
                </a:solidFill>
                <a:effectLst/>
                <a:latin typeface="Noto Sans CJK JP"/>
              </a:rPr>
              <a:t>その場合は、各コースの開催日</a:t>
            </a:r>
            <a:r>
              <a:rPr lang="en-US" altLang="ja-JP" b="0" i="0" dirty="0">
                <a:solidFill>
                  <a:srgbClr val="493B33"/>
                </a:solidFill>
                <a:effectLst/>
                <a:latin typeface="Noto Sans CJK JP"/>
              </a:rPr>
              <a:t>2</a:t>
            </a:r>
            <a:r>
              <a:rPr lang="ja-JP" altLang="en-US" b="0" i="0" dirty="0">
                <a:solidFill>
                  <a:srgbClr val="493B33"/>
                </a:solidFill>
                <a:effectLst/>
                <a:latin typeface="Noto Sans CJK JP"/>
              </a:rPr>
              <a:t>日前までにお知らせいたします。</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延長について</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各コース延長をご希望の場合は、</a:t>
            </a:r>
            <a:r>
              <a:rPr lang="en-US" altLang="ja-JP" b="0" i="0" dirty="0">
                <a:solidFill>
                  <a:srgbClr val="493B33"/>
                </a:solidFill>
                <a:effectLst/>
                <a:latin typeface="Noto Sans CJK JP"/>
              </a:rPr>
              <a:t>30</a:t>
            </a:r>
            <a:r>
              <a:rPr lang="ja-JP" altLang="en-US" b="0" i="0" dirty="0">
                <a:solidFill>
                  <a:srgbClr val="493B33"/>
                </a:solidFill>
                <a:effectLst/>
                <a:latin typeface="Noto Sans CJK JP"/>
              </a:rPr>
              <a:t>分</a:t>
            </a:r>
            <a:r>
              <a:rPr lang="en-US" altLang="ja-JP" b="0" i="0" dirty="0">
                <a:solidFill>
                  <a:srgbClr val="493B33"/>
                </a:solidFill>
                <a:effectLst/>
                <a:latin typeface="Noto Sans CJK JP"/>
              </a:rPr>
              <a:t>550</a:t>
            </a:r>
            <a:r>
              <a:rPr lang="ja-JP" altLang="en-US" b="0" i="0" dirty="0">
                <a:solidFill>
                  <a:srgbClr val="493B33"/>
                </a:solidFill>
                <a:effectLst/>
                <a:latin typeface="Noto Sans CJK JP"/>
              </a:rPr>
              <a:t>円になります。</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キャンセルについて</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各コース開催日の</a:t>
            </a:r>
            <a:r>
              <a:rPr lang="en-US" altLang="ja-JP" b="0" i="0" dirty="0">
                <a:solidFill>
                  <a:srgbClr val="493B33"/>
                </a:solidFill>
                <a:effectLst/>
                <a:latin typeface="Noto Sans CJK JP"/>
              </a:rPr>
              <a:t>3</a:t>
            </a:r>
            <a:r>
              <a:rPr lang="ja-JP" altLang="en-US" b="0" i="0" dirty="0">
                <a:solidFill>
                  <a:srgbClr val="493B33"/>
                </a:solidFill>
                <a:effectLst/>
                <a:latin typeface="Noto Sans CJK JP"/>
              </a:rPr>
              <a:t>日前までキャンセル料はかかりません。</a:t>
            </a:r>
          </a:p>
          <a:p>
            <a:pPr algn="l" fontAlgn="base"/>
            <a:r>
              <a:rPr lang="ja-JP" altLang="en-US" b="0" i="0" dirty="0">
                <a:solidFill>
                  <a:srgbClr val="493B33"/>
                </a:solidFill>
                <a:effectLst/>
                <a:latin typeface="Noto Sans CJK JP"/>
              </a:rPr>
              <a:t>ただし、火曜日開講のコースについては、前週の金曜日</a:t>
            </a:r>
            <a:r>
              <a:rPr lang="en-US" altLang="ja-JP" b="0" i="0" dirty="0">
                <a:solidFill>
                  <a:srgbClr val="493B33"/>
                </a:solidFill>
                <a:effectLst/>
                <a:latin typeface="Noto Sans CJK JP"/>
              </a:rPr>
              <a:t>18:00</a:t>
            </a:r>
            <a:r>
              <a:rPr lang="ja-JP" altLang="en-US" b="0" i="0" dirty="0">
                <a:solidFill>
                  <a:srgbClr val="493B33"/>
                </a:solidFill>
                <a:effectLst/>
                <a:latin typeface="Noto Sans CJK JP"/>
              </a:rPr>
              <a:t>までに</a:t>
            </a:r>
            <a:r>
              <a:rPr lang="en-US" altLang="ja-JP" b="0" i="0" dirty="0" err="1">
                <a:solidFill>
                  <a:srgbClr val="493B33"/>
                </a:solidFill>
                <a:effectLst/>
                <a:latin typeface="Noto Sans CJK JP"/>
              </a:rPr>
              <a:t>comiru</a:t>
            </a:r>
            <a:r>
              <a:rPr lang="ja-JP" altLang="en-US" b="0" i="0" dirty="0">
                <a:solidFill>
                  <a:srgbClr val="493B33"/>
                </a:solidFill>
                <a:effectLst/>
                <a:latin typeface="Noto Sans CJK JP"/>
              </a:rPr>
              <a:t>にてお知らせください。</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en-US" altLang="ja-JP" b="0" i="0" dirty="0">
                <a:solidFill>
                  <a:srgbClr val="D14841"/>
                </a:solidFill>
                <a:effectLst/>
                <a:latin typeface="inherit"/>
              </a:rPr>
              <a:t>《</a:t>
            </a:r>
            <a:r>
              <a:rPr lang="ja-JP" altLang="en-US" b="0" i="0" dirty="0">
                <a:solidFill>
                  <a:srgbClr val="D14841"/>
                </a:solidFill>
                <a:effectLst/>
                <a:latin typeface="inherit"/>
              </a:rPr>
              <a:t>お申込み・お支払い方法</a:t>
            </a:r>
            <a:r>
              <a:rPr lang="en-US" altLang="ja-JP" b="0" i="0" dirty="0">
                <a:solidFill>
                  <a:srgbClr val="D14841"/>
                </a:solidFill>
                <a:effectLst/>
                <a:latin typeface="inherit"/>
              </a:rPr>
              <a:t>》</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お電話、</a:t>
            </a:r>
            <a:r>
              <a:rPr lang="en-US" altLang="ja-JP" b="0" i="0" dirty="0" err="1">
                <a:solidFill>
                  <a:srgbClr val="493B33"/>
                </a:solidFill>
                <a:effectLst/>
                <a:latin typeface="Noto Sans CJK JP"/>
              </a:rPr>
              <a:t>comiru</a:t>
            </a:r>
            <a:r>
              <a:rPr lang="ja-JP" altLang="en-US" b="0" i="0" dirty="0">
                <a:solidFill>
                  <a:srgbClr val="493B33"/>
                </a:solidFill>
                <a:effectLst/>
                <a:latin typeface="Noto Sans CJK JP"/>
              </a:rPr>
              <a:t>、直接教室にてお申込ください。</a:t>
            </a:r>
          </a:p>
          <a:p>
            <a:pPr algn="l" fontAlgn="base"/>
            <a:r>
              <a:rPr lang="ja-JP" altLang="en-US" b="0" i="0" dirty="0">
                <a:solidFill>
                  <a:srgbClr val="493B33"/>
                </a:solidFill>
                <a:effectLst/>
                <a:latin typeface="Noto Sans CJK JP"/>
              </a:rPr>
              <a:t>お申込後、「日程、お弁当、おやつ、延長、別途料金」の確認メールをお送りいたします。</a:t>
            </a:r>
          </a:p>
          <a:p>
            <a:pPr algn="l" fontAlgn="base"/>
            <a:r>
              <a:rPr lang="ja-JP" altLang="en-US" b="0" i="0" dirty="0">
                <a:solidFill>
                  <a:srgbClr val="493B33"/>
                </a:solidFill>
                <a:effectLst/>
                <a:latin typeface="Noto Sans CJK JP"/>
              </a:rPr>
              <a:t>内容をご確認いただき、了承いただきまして正式お申込みになります。</a:t>
            </a:r>
          </a:p>
          <a:p>
            <a:pPr algn="l" fontAlgn="base"/>
            <a:r>
              <a:rPr lang="ja-JP" altLang="en-US" b="0" i="0" dirty="0">
                <a:solidFill>
                  <a:srgbClr val="493B33"/>
                </a:solidFill>
                <a:effectLst/>
                <a:latin typeface="Noto Sans CJK JP"/>
              </a:rPr>
              <a:t>その後</a:t>
            </a:r>
            <a:r>
              <a:rPr lang="ja-JP" altLang="en-US" b="0" i="0" u="sng" dirty="0">
                <a:solidFill>
                  <a:srgbClr val="493B33"/>
                </a:solidFill>
                <a:effectLst/>
                <a:latin typeface="Noto Sans CJK JP"/>
              </a:rPr>
              <a:t>仮のご請求書</a:t>
            </a:r>
            <a:r>
              <a:rPr lang="ja-JP" altLang="en-US" b="0" i="0" dirty="0">
                <a:solidFill>
                  <a:srgbClr val="493B33"/>
                </a:solidFill>
                <a:effectLst/>
                <a:latin typeface="Noto Sans CJK JP"/>
              </a:rPr>
              <a:t>をお渡しいたしますが、</a:t>
            </a:r>
            <a:r>
              <a:rPr lang="en-US" altLang="ja-JP" b="0" i="0" dirty="0">
                <a:solidFill>
                  <a:srgbClr val="493B33"/>
                </a:solidFill>
                <a:effectLst/>
                <a:latin typeface="Noto Sans CJK JP"/>
              </a:rPr>
              <a:t>3</a:t>
            </a:r>
            <a:r>
              <a:rPr lang="ja-JP" altLang="en-US" b="0" i="0" dirty="0">
                <a:solidFill>
                  <a:srgbClr val="493B33"/>
                </a:solidFill>
                <a:effectLst/>
                <a:latin typeface="Noto Sans CJK JP"/>
              </a:rPr>
              <a:t>名に満たない場合開講いたしませんので、</a:t>
            </a:r>
            <a:r>
              <a:rPr lang="ja-JP" altLang="en-US" b="0" i="0" u="sng" dirty="0">
                <a:solidFill>
                  <a:srgbClr val="493B33"/>
                </a:solidFill>
                <a:effectLst/>
                <a:latin typeface="Noto Sans CJK JP"/>
              </a:rPr>
              <a:t>全コース完了後に請求書をお渡しいたします。</a:t>
            </a: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全コース終了後教室でお支払いいただくか、銀行振込にてお支払いください。</a:t>
            </a:r>
          </a:p>
          <a:p>
            <a:pPr algn="l" fontAlgn="base"/>
            <a:r>
              <a:rPr lang="ja-JP" altLang="en-US" b="0" i="0" dirty="0">
                <a:solidFill>
                  <a:srgbClr val="493B33"/>
                </a:solidFill>
                <a:effectLst/>
                <a:latin typeface="Noto Sans CJK JP"/>
              </a:rPr>
              <a:t>なお、ポイントではお支払いできませんのでご了解ください。</a:t>
            </a:r>
          </a:p>
          <a:p>
            <a:pPr algn="l" fontAlgn="base"/>
            <a:br>
              <a:rPr lang="ja-JP" altLang="en-US" b="0" i="0" dirty="0">
                <a:solidFill>
                  <a:srgbClr val="493B33"/>
                </a:solidFill>
                <a:effectLst/>
                <a:latin typeface="Noto Sans CJK JP"/>
              </a:rPr>
            </a:br>
            <a:endParaRPr lang="ja-JP" altLang="en-US" b="0" i="0" dirty="0">
              <a:solidFill>
                <a:srgbClr val="493B33"/>
              </a:solidFill>
              <a:effectLst/>
              <a:latin typeface="Noto Sans CJK JP"/>
            </a:endParaRPr>
          </a:p>
          <a:p>
            <a:pPr algn="l" fontAlgn="base"/>
            <a:r>
              <a:rPr lang="ja-JP" altLang="en-US" b="0" i="0" dirty="0">
                <a:solidFill>
                  <a:srgbClr val="493B33"/>
                </a:solidFill>
                <a:effectLst/>
                <a:latin typeface="Noto Sans CJK JP"/>
              </a:rPr>
              <a:t>以上、質問がございましたらお気軽にお問い合わせください。</a:t>
            </a:r>
          </a:p>
        </p:txBody>
      </p:sp>
    </p:spTree>
    <p:extLst>
      <p:ext uri="{BB962C8B-B14F-4D97-AF65-F5344CB8AC3E}">
        <p14:creationId xmlns:p14="http://schemas.microsoft.com/office/powerpoint/2010/main" val="319563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7EBF5"/>
        </a:solidFill>
        <a:effectLst/>
      </p:bgPr>
    </p:bg>
    <p:spTree>
      <p:nvGrpSpPr>
        <p:cNvPr id="1" name=""/>
        <p:cNvGrpSpPr/>
        <p:nvPr/>
      </p:nvGrpSpPr>
      <p:grpSpPr>
        <a:xfrm>
          <a:off x="0" y="0"/>
          <a:ext cx="0" cy="0"/>
          <a:chOff x="0" y="0"/>
          <a:chExt cx="0" cy="0"/>
        </a:xfrm>
      </p:grpSpPr>
      <p:pic>
        <p:nvPicPr>
          <p:cNvPr id="54" name="図 53">
            <a:extLst>
              <a:ext uri="{FF2B5EF4-FFF2-40B4-BE49-F238E27FC236}">
                <a16:creationId xmlns:a16="http://schemas.microsoft.com/office/drawing/2014/main" id="{9470D73C-C4E6-4907-B107-D49FA7EDE8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632" y="6944050"/>
            <a:ext cx="3820836" cy="1810823"/>
          </a:xfrm>
          <a:prstGeom prst="rect">
            <a:avLst/>
          </a:prstGeom>
        </p:spPr>
      </p:pic>
      <p:cxnSp>
        <p:nvCxnSpPr>
          <p:cNvPr id="49" name="直線コネクタ 48">
            <a:extLst>
              <a:ext uri="{FF2B5EF4-FFF2-40B4-BE49-F238E27FC236}">
                <a16:creationId xmlns:a16="http://schemas.microsoft.com/office/drawing/2014/main" id="{F1CCD72C-9881-4F4F-BC11-FA3AF8DFEB35}"/>
              </a:ext>
            </a:extLst>
          </p:cNvPr>
          <p:cNvCxnSpPr>
            <a:cxnSpLocks/>
          </p:cNvCxnSpPr>
          <p:nvPr/>
        </p:nvCxnSpPr>
        <p:spPr>
          <a:xfrm>
            <a:off x="0" y="1638300"/>
            <a:ext cx="6858000" cy="0"/>
          </a:xfrm>
          <a:prstGeom prst="line">
            <a:avLst/>
          </a:prstGeom>
          <a:ln w="76200">
            <a:solidFill>
              <a:srgbClr val="548235"/>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C75F3828-AABD-41E9-A6DA-24EAD90C6490}"/>
              </a:ext>
            </a:extLst>
          </p:cNvPr>
          <p:cNvCxnSpPr>
            <a:cxnSpLocks/>
          </p:cNvCxnSpPr>
          <p:nvPr/>
        </p:nvCxnSpPr>
        <p:spPr>
          <a:xfrm>
            <a:off x="0" y="6362700"/>
            <a:ext cx="6858000" cy="0"/>
          </a:xfrm>
          <a:prstGeom prst="line">
            <a:avLst/>
          </a:prstGeom>
          <a:ln w="76200">
            <a:solidFill>
              <a:srgbClr val="548235"/>
            </a:solidFill>
          </a:ln>
        </p:spPr>
        <p:style>
          <a:lnRef idx="1">
            <a:schemeClr val="accent1"/>
          </a:lnRef>
          <a:fillRef idx="0">
            <a:schemeClr val="accent1"/>
          </a:fillRef>
          <a:effectRef idx="0">
            <a:schemeClr val="accent1"/>
          </a:effectRef>
          <a:fontRef idx="minor">
            <a:schemeClr val="tx1"/>
          </a:fontRef>
        </p:style>
      </p:cxnSp>
      <p:pic>
        <p:nvPicPr>
          <p:cNvPr id="47" name="図 46">
            <a:extLst>
              <a:ext uri="{FF2B5EF4-FFF2-40B4-BE49-F238E27FC236}">
                <a16:creationId xmlns:a16="http://schemas.microsoft.com/office/drawing/2014/main" id="{4E94C845-4402-4095-99AB-B7A9A9931A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51632" y="6873146"/>
            <a:ext cx="3820838" cy="1810824"/>
          </a:xfrm>
          <a:prstGeom prst="rect">
            <a:avLst/>
          </a:prstGeom>
        </p:spPr>
      </p:pic>
      <p:grpSp>
        <p:nvGrpSpPr>
          <p:cNvPr id="14" name="グループ化 13">
            <a:extLst>
              <a:ext uri="{FF2B5EF4-FFF2-40B4-BE49-F238E27FC236}">
                <a16:creationId xmlns:a16="http://schemas.microsoft.com/office/drawing/2014/main" id="{AB987C93-94BE-4E15-8A5F-AB1A03874119}"/>
              </a:ext>
            </a:extLst>
          </p:cNvPr>
          <p:cNvGrpSpPr/>
          <p:nvPr/>
        </p:nvGrpSpPr>
        <p:grpSpPr>
          <a:xfrm>
            <a:off x="0" y="0"/>
            <a:ext cx="6858000" cy="9872997"/>
            <a:chOff x="0" y="0"/>
            <a:chExt cx="6858000" cy="9872997"/>
          </a:xfrm>
        </p:grpSpPr>
        <p:pic>
          <p:nvPicPr>
            <p:cNvPr id="5" name="図 4">
              <a:extLst>
                <a:ext uri="{FF2B5EF4-FFF2-40B4-BE49-F238E27FC236}">
                  <a16:creationId xmlns:a16="http://schemas.microsoft.com/office/drawing/2014/main" id="{B54DFB60-A828-4E74-A299-A87BC26EED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31840"/>
              <a:ext cx="2801345" cy="4441157"/>
            </a:xfrm>
            <a:prstGeom prst="rect">
              <a:avLst/>
            </a:prstGeom>
          </p:spPr>
        </p:pic>
        <p:pic>
          <p:nvPicPr>
            <p:cNvPr id="9" name="図 8">
              <a:extLst>
                <a:ext uri="{FF2B5EF4-FFF2-40B4-BE49-F238E27FC236}">
                  <a16:creationId xmlns:a16="http://schemas.microsoft.com/office/drawing/2014/main" id="{15B8D199-0ABD-45DE-BCEE-6B997C949CC4}"/>
                </a:ext>
              </a:extLst>
            </p:cNvPr>
            <p:cNvPicPr>
              <a:picLocks noChangeAspect="1"/>
            </p:cNvPicPr>
            <p:nvPr/>
          </p:nvPicPr>
          <p:blipFill rotWithShape="1">
            <a:blip r:embed="rId5">
              <a:extLst>
                <a:ext uri="{28A0092B-C50C-407E-A947-70E740481C1C}">
                  <a14:useLocalDpi xmlns:a14="http://schemas.microsoft.com/office/drawing/2010/main" val="0"/>
                </a:ext>
              </a:extLst>
            </a:blip>
            <a:srcRect b="68914"/>
            <a:stretch/>
          </p:blipFill>
          <p:spPr>
            <a:xfrm>
              <a:off x="0" y="0"/>
              <a:ext cx="5372100" cy="2963863"/>
            </a:xfrm>
            <a:prstGeom prst="rect">
              <a:avLst/>
            </a:prstGeom>
          </p:spPr>
        </p:pic>
        <p:pic>
          <p:nvPicPr>
            <p:cNvPr id="11" name="図 10">
              <a:extLst>
                <a:ext uri="{FF2B5EF4-FFF2-40B4-BE49-F238E27FC236}">
                  <a16:creationId xmlns:a16="http://schemas.microsoft.com/office/drawing/2014/main" id="{97C89CB0-A3D7-4C15-AAC2-5ACA355E0D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6655" y="652922"/>
              <a:ext cx="2801345" cy="5256547"/>
            </a:xfrm>
            <a:prstGeom prst="rect">
              <a:avLst/>
            </a:prstGeom>
          </p:spPr>
        </p:pic>
      </p:grpSp>
      <p:pic>
        <p:nvPicPr>
          <p:cNvPr id="16" name="図 15">
            <a:extLst>
              <a:ext uri="{FF2B5EF4-FFF2-40B4-BE49-F238E27FC236}">
                <a16:creationId xmlns:a16="http://schemas.microsoft.com/office/drawing/2014/main" id="{205E5B41-16AF-446D-9949-DAA5316C2DDD}"/>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76649" y="2569312"/>
            <a:ext cx="6858000" cy="2419489"/>
          </a:xfrm>
          <a:prstGeom prst="rect">
            <a:avLst/>
          </a:prstGeom>
        </p:spPr>
      </p:pic>
      <p:grpSp>
        <p:nvGrpSpPr>
          <p:cNvPr id="23" name="グループ化 22">
            <a:extLst>
              <a:ext uri="{FF2B5EF4-FFF2-40B4-BE49-F238E27FC236}">
                <a16:creationId xmlns:a16="http://schemas.microsoft.com/office/drawing/2014/main" id="{06D02A8A-D2E8-4552-8F2C-169094FE17FC}"/>
              </a:ext>
            </a:extLst>
          </p:cNvPr>
          <p:cNvGrpSpPr/>
          <p:nvPr/>
        </p:nvGrpSpPr>
        <p:grpSpPr>
          <a:xfrm>
            <a:off x="2653305" y="1979620"/>
            <a:ext cx="1403350" cy="761055"/>
            <a:chOff x="2653305" y="1319327"/>
            <a:chExt cx="1403350" cy="761055"/>
          </a:xfrm>
        </p:grpSpPr>
        <p:pic>
          <p:nvPicPr>
            <p:cNvPr id="18" name="図 17">
              <a:extLst>
                <a:ext uri="{FF2B5EF4-FFF2-40B4-BE49-F238E27FC236}">
                  <a16:creationId xmlns:a16="http://schemas.microsoft.com/office/drawing/2014/main" id="{572B60D8-9E73-4588-84D4-FC9D319D8E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87355" y="1319327"/>
              <a:ext cx="782717" cy="395478"/>
            </a:xfrm>
            <a:prstGeom prst="rect">
              <a:avLst/>
            </a:prstGeom>
          </p:spPr>
        </p:pic>
        <p:pic>
          <p:nvPicPr>
            <p:cNvPr id="22" name="図 21">
              <a:extLst>
                <a:ext uri="{FF2B5EF4-FFF2-40B4-BE49-F238E27FC236}">
                  <a16:creationId xmlns:a16="http://schemas.microsoft.com/office/drawing/2014/main" id="{76482570-B262-43F8-8394-24305B1231A1}"/>
                </a:ext>
              </a:extLst>
            </p:cNvPr>
            <p:cNvPicPr>
              <a:picLocks noChangeAspect="1"/>
            </p:cNvPicPr>
            <p:nvPr/>
          </p:nvPicPr>
          <p:blipFill rotWithShape="1">
            <a:blip r:embed="rId9">
              <a:extLst>
                <a:ext uri="{28A0092B-C50C-407E-A947-70E740481C1C}">
                  <a14:useLocalDpi xmlns:a14="http://schemas.microsoft.com/office/drawing/2010/main" val="0"/>
                </a:ext>
              </a:extLst>
            </a:blip>
            <a:srcRect l="29630" t="32767" r="32037" b="39439"/>
            <a:stretch/>
          </p:blipFill>
          <p:spPr>
            <a:xfrm>
              <a:off x="2653305" y="1687853"/>
              <a:ext cx="1403350" cy="392529"/>
            </a:xfrm>
            <a:prstGeom prst="rect">
              <a:avLst/>
            </a:prstGeom>
          </p:spPr>
        </p:pic>
      </p:grpSp>
      <p:pic>
        <p:nvPicPr>
          <p:cNvPr id="27" name="図 26">
            <a:extLst>
              <a:ext uri="{FF2B5EF4-FFF2-40B4-BE49-F238E27FC236}">
                <a16:creationId xmlns:a16="http://schemas.microsoft.com/office/drawing/2014/main" id="{B6C12279-D438-478C-A3AD-09AF5EB8A176}"/>
              </a:ext>
            </a:extLst>
          </p:cNvPr>
          <p:cNvPicPr>
            <a:picLocks noChangeAspect="1"/>
          </p:cNvPicPr>
          <p:nvPr/>
        </p:nvPicPr>
        <p:blipFill rotWithShape="1">
          <a:blip r:embed="rId10">
            <a:extLst>
              <a:ext uri="{28A0092B-C50C-407E-A947-70E740481C1C}">
                <a14:useLocalDpi xmlns:a14="http://schemas.microsoft.com/office/drawing/2010/main" val="0"/>
              </a:ext>
            </a:extLst>
          </a:blip>
          <a:srcRect t="31986" b="35528"/>
          <a:stretch/>
        </p:blipFill>
        <p:spPr>
          <a:xfrm>
            <a:off x="1162190" y="5118935"/>
            <a:ext cx="4433046" cy="555578"/>
          </a:xfrm>
          <a:prstGeom prst="rect">
            <a:avLst/>
          </a:prstGeom>
        </p:spPr>
      </p:pic>
      <p:pic>
        <p:nvPicPr>
          <p:cNvPr id="33" name="図 32">
            <a:extLst>
              <a:ext uri="{FF2B5EF4-FFF2-40B4-BE49-F238E27FC236}">
                <a16:creationId xmlns:a16="http://schemas.microsoft.com/office/drawing/2014/main" id="{732EF2A0-5530-4E71-B821-02B1199CECD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6649" y="2460764"/>
            <a:ext cx="6858000" cy="2419489"/>
          </a:xfrm>
          <a:prstGeom prst="rect">
            <a:avLst/>
          </a:prstGeom>
        </p:spPr>
      </p:pic>
      <p:grpSp>
        <p:nvGrpSpPr>
          <p:cNvPr id="39" name="グループ化 38">
            <a:extLst>
              <a:ext uri="{FF2B5EF4-FFF2-40B4-BE49-F238E27FC236}">
                <a16:creationId xmlns:a16="http://schemas.microsoft.com/office/drawing/2014/main" id="{1B8CA9A7-899D-4075-A58B-4CD3B73058E1}"/>
              </a:ext>
            </a:extLst>
          </p:cNvPr>
          <p:cNvGrpSpPr/>
          <p:nvPr/>
        </p:nvGrpSpPr>
        <p:grpSpPr>
          <a:xfrm>
            <a:off x="0" y="6309281"/>
            <a:ext cx="6858000" cy="45719"/>
            <a:chOff x="7181850" y="5651309"/>
            <a:chExt cx="5924550" cy="0"/>
          </a:xfrm>
        </p:grpSpPr>
        <p:cxnSp>
          <p:nvCxnSpPr>
            <p:cNvPr id="40" name="直線コネクタ 39">
              <a:extLst>
                <a:ext uri="{FF2B5EF4-FFF2-40B4-BE49-F238E27FC236}">
                  <a16:creationId xmlns:a16="http://schemas.microsoft.com/office/drawing/2014/main" id="{3BB6849E-ED67-4C40-8CB4-208186EF7618}"/>
                </a:ext>
              </a:extLst>
            </p:cNvPr>
            <p:cNvCxnSpPr>
              <a:cxnSpLocks/>
            </p:cNvCxnSpPr>
            <p:nvPr/>
          </p:nvCxnSpPr>
          <p:spPr>
            <a:xfrm>
              <a:off x="7181850" y="5651309"/>
              <a:ext cx="592455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0147B499-BA8A-4955-8AC9-760A464E7903}"/>
                </a:ext>
              </a:extLst>
            </p:cNvPr>
            <p:cNvCxnSpPr>
              <a:cxnSpLocks/>
            </p:cNvCxnSpPr>
            <p:nvPr/>
          </p:nvCxnSpPr>
          <p:spPr>
            <a:xfrm>
              <a:off x="7181850" y="5651309"/>
              <a:ext cx="592455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グループ化 44">
            <a:extLst>
              <a:ext uri="{FF2B5EF4-FFF2-40B4-BE49-F238E27FC236}">
                <a16:creationId xmlns:a16="http://schemas.microsoft.com/office/drawing/2014/main" id="{B2712871-4234-440C-B28B-08DDF146D1E7}"/>
              </a:ext>
            </a:extLst>
          </p:cNvPr>
          <p:cNvGrpSpPr/>
          <p:nvPr/>
        </p:nvGrpSpPr>
        <p:grpSpPr>
          <a:xfrm>
            <a:off x="3271944" y="7379959"/>
            <a:ext cx="2877711" cy="658187"/>
            <a:chOff x="3129230" y="6979581"/>
            <a:chExt cx="2877711" cy="658187"/>
          </a:xfrm>
        </p:grpSpPr>
        <p:sp>
          <p:nvSpPr>
            <p:cNvPr id="43" name="テキスト ボックス 42">
              <a:extLst>
                <a:ext uri="{FF2B5EF4-FFF2-40B4-BE49-F238E27FC236}">
                  <a16:creationId xmlns:a16="http://schemas.microsoft.com/office/drawing/2014/main" id="{D1981E15-52FC-4765-9EF3-DBAE3342F79D}"/>
                </a:ext>
              </a:extLst>
            </p:cNvPr>
            <p:cNvSpPr txBox="1"/>
            <p:nvPr/>
          </p:nvSpPr>
          <p:spPr>
            <a:xfrm>
              <a:off x="3129230" y="6979581"/>
              <a:ext cx="2645276" cy="307777"/>
            </a:xfrm>
            <a:prstGeom prst="rect">
              <a:avLst/>
            </a:prstGeom>
            <a:noFill/>
          </p:spPr>
          <p:txBody>
            <a:bodyPr wrap="none" rtlCol="0">
              <a:spAutoFit/>
            </a:bodyPr>
            <a:lstStyle/>
            <a:p>
              <a:r>
                <a:rPr kumimoji="1" lang="en-US" altLang="ja-JP" sz="1400" dirty="0">
                  <a:latin typeface="Bahnschrift" panose="020B0502040204020203" pitchFamily="34" charset="0"/>
                </a:rPr>
                <a:t>Morning Program : 9:30 – 13:30</a:t>
              </a:r>
              <a:endParaRPr kumimoji="1" lang="ja-JP" altLang="en-US" sz="1400" dirty="0">
                <a:latin typeface="Bahnschrift" panose="020B0502040204020203" pitchFamily="34" charset="0"/>
              </a:endParaRPr>
            </a:p>
          </p:txBody>
        </p:sp>
        <p:sp>
          <p:nvSpPr>
            <p:cNvPr id="44" name="テキスト ボックス 43">
              <a:extLst>
                <a:ext uri="{FF2B5EF4-FFF2-40B4-BE49-F238E27FC236}">
                  <a16:creationId xmlns:a16="http://schemas.microsoft.com/office/drawing/2014/main" id="{F0376101-4A79-4D08-9D89-B308304056EE}"/>
                </a:ext>
              </a:extLst>
            </p:cNvPr>
            <p:cNvSpPr txBox="1"/>
            <p:nvPr/>
          </p:nvSpPr>
          <p:spPr>
            <a:xfrm>
              <a:off x="3129230" y="7329991"/>
              <a:ext cx="2877711" cy="307777"/>
            </a:xfrm>
            <a:prstGeom prst="rect">
              <a:avLst/>
            </a:prstGeom>
            <a:noFill/>
          </p:spPr>
          <p:txBody>
            <a:bodyPr wrap="none" rtlCol="0">
              <a:spAutoFit/>
            </a:bodyPr>
            <a:lstStyle/>
            <a:p>
              <a:r>
                <a:rPr kumimoji="1" lang="en-US" altLang="ja-JP" sz="1400" dirty="0">
                  <a:latin typeface="Bahnschrift" panose="020B0502040204020203" pitchFamily="34" charset="0"/>
                </a:rPr>
                <a:t>Afternoon Program : 14:00 – 18:00</a:t>
              </a:r>
              <a:endParaRPr kumimoji="1" lang="ja-JP" altLang="en-US" sz="1400" dirty="0">
                <a:latin typeface="Bahnschrift" panose="020B0502040204020203" pitchFamily="34" charset="0"/>
              </a:endParaRPr>
            </a:p>
          </p:txBody>
        </p:sp>
      </p:grpSp>
      <p:grpSp>
        <p:nvGrpSpPr>
          <p:cNvPr id="36" name="グループ化 35">
            <a:extLst>
              <a:ext uri="{FF2B5EF4-FFF2-40B4-BE49-F238E27FC236}">
                <a16:creationId xmlns:a16="http://schemas.microsoft.com/office/drawing/2014/main" id="{F824A54A-4EF3-43EF-9F8B-577EBC8A931C}"/>
              </a:ext>
            </a:extLst>
          </p:cNvPr>
          <p:cNvGrpSpPr/>
          <p:nvPr/>
        </p:nvGrpSpPr>
        <p:grpSpPr>
          <a:xfrm>
            <a:off x="0" y="1678248"/>
            <a:ext cx="6858000" cy="45719"/>
            <a:chOff x="7181850" y="5651309"/>
            <a:chExt cx="5924550" cy="0"/>
          </a:xfrm>
        </p:grpSpPr>
        <p:cxnSp>
          <p:nvCxnSpPr>
            <p:cNvPr id="37" name="直線コネクタ 36">
              <a:extLst>
                <a:ext uri="{FF2B5EF4-FFF2-40B4-BE49-F238E27FC236}">
                  <a16:creationId xmlns:a16="http://schemas.microsoft.com/office/drawing/2014/main" id="{C686A193-373E-4F5E-A05E-F4A4CBAAFD25}"/>
                </a:ext>
              </a:extLst>
            </p:cNvPr>
            <p:cNvCxnSpPr>
              <a:cxnSpLocks/>
            </p:cNvCxnSpPr>
            <p:nvPr/>
          </p:nvCxnSpPr>
          <p:spPr>
            <a:xfrm>
              <a:off x="7181850" y="5651309"/>
              <a:ext cx="592455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BB99C3E0-134E-45FE-97E0-B0DB806CAB7E}"/>
                </a:ext>
              </a:extLst>
            </p:cNvPr>
            <p:cNvCxnSpPr>
              <a:cxnSpLocks/>
            </p:cNvCxnSpPr>
            <p:nvPr/>
          </p:nvCxnSpPr>
          <p:spPr>
            <a:xfrm>
              <a:off x="7181850" y="5651309"/>
              <a:ext cx="592455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5" name="テキスト ボックス 54">
            <a:extLst>
              <a:ext uri="{FF2B5EF4-FFF2-40B4-BE49-F238E27FC236}">
                <a16:creationId xmlns:a16="http://schemas.microsoft.com/office/drawing/2014/main" id="{B15E19B4-3FF1-4E84-B4B8-8097EFF24D89}"/>
              </a:ext>
            </a:extLst>
          </p:cNvPr>
          <p:cNvSpPr txBox="1"/>
          <p:nvPr/>
        </p:nvSpPr>
        <p:spPr>
          <a:xfrm>
            <a:off x="2591468" y="8890961"/>
            <a:ext cx="4238661" cy="830997"/>
          </a:xfrm>
          <a:prstGeom prst="rect">
            <a:avLst/>
          </a:prstGeom>
          <a:noFill/>
        </p:spPr>
        <p:txBody>
          <a:bodyPr wrap="none" rtlCol="0">
            <a:spAutoFit/>
          </a:bodyPr>
          <a:lstStyle/>
          <a:p>
            <a:r>
              <a:rPr kumimoji="1" lang="ja-JP" altLang="en-US" sz="1200" dirty="0">
                <a:latin typeface="BIZ UDP明朝 Medium" panose="02020500000000000000" pitchFamily="18" charset="-128"/>
                <a:ea typeface="BIZ UDP明朝 Medium" panose="02020500000000000000" pitchFamily="18" charset="-128"/>
              </a:rPr>
              <a:t>〒</a:t>
            </a:r>
            <a:r>
              <a:rPr kumimoji="1" lang="en-US" altLang="ja-JP" sz="1200" dirty="0">
                <a:latin typeface="BIZ UDP明朝 Medium" panose="02020500000000000000" pitchFamily="18" charset="-128"/>
                <a:ea typeface="BIZ UDP明朝 Medium" panose="02020500000000000000" pitchFamily="18" charset="-128"/>
              </a:rPr>
              <a:t>550-0002</a:t>
            </a:r>
          </a:p>
          <a:p>
            <a:r>
              <a:rPr kumimoji="1" lang="ja-JP" altLang="en-US" sz="1200" dirty="0">
                <a:latin typeface="BIZ UDP明朝 Medium" panose="02020500000000000000" pitchFamily="18" charset="-128"/>
                <a:ea typeface="BIZ UDP明朝 Medium" panose="02020500000000000000" pitchFamily="18" charset="-128"/>
              </a:rPr>
              <a:t>大阪市西区江戸堀</a:t>
            </a:r>
            <a:r>
              <a:rPr kumimoji="1" lang="en-US" altLang="ja-JP" sz="1200" dirty="0">
                <a:latin typeface="BIZ UDP明朝 Medium" panose="02020500000000000000" pitchFamily="18" charset="-128"/>
                <a:ea typeface="BIZ UDP明朝 Medium" panose="02020500000000000000" pitchFamily="18" charset="-128"/>
              </a:rPr>
              <a:t>3</a:t>
            </a:r>
            <a:r>
              <a:rPr kumimoji="1" lang="ja-JP" altLang="en-US" sz="1200" dirty="0">
                <a:latin typeface="BIZ UDP明朝 Medium" panose="02020500000000000000" pitchFamily="18" charset="-128"/>
                <a:ea typeface="BIZ UDP明朝 Medium" panose="02020500000000000000" pitchFamily="18" charset="-128"/>
              </a:rPr>
              <a:t>丁目</a:t>
            </a:r>
            <a:r>
              <a:rPr kumimoji="1" lang="en-US" altLang="ja-JP" sz="1200" dirty="0">
                <a:latin typeface="BIZ UDP明朝 Medium" panose="02020500000000000000" pitchFamily="18" charset="-128"/>
                <a:ea typeface="BIZ UDP明朝 Medium" panose="02020500000000000000" pitchFamily="18" charset="-128"/>
              </a:rPr>
              <a:t>8-8 </a:t>
            </a:r>
            <a:r>
              <a:rPr kumimoji="1" lang="ja-JP" altLang="en-US" sz="1200" dirty="0">
                <a:latin typeface="BIZ UDP明朝 Medium" panose="02020500000000000000" pitchFamily="18" charset="-128"/>
                <a:ea typeface="BIZ UDP明朝 Medium" panose="02020500000000000000" pitchFamily="18" charset="-128"/>
              </a:rPr>
              <a:t>グランドメゾン江戸堀西公園 </a:t>
            </a:r>
            <a:r>
              <a:rPr kumimoji="1" lang="en-US" altLang="ja-JP" sz="1200" dirty="0">
                <a:latin typeface="BIZ UDP明朝 Medium" panose="02020500000000000000" pitchFamily="18" charset="-128"/>
                <a:ea typeface="BIZ UDP明朝 Medium" panose="02020500000000000000" pitchFamily="18" charset="-128"/>
              </a:rPr>
              <a:t>1F</a:t>
            </a:r>
          </a:p>
          <a:p>
            <a:endParaRPr kumimoji="1" lang="en-US" altLang="ja-JP" sz="1200" dirty="0">
              <a:latin typeface="BIZ UDP明朝 Medium" panose="02020500000000000000" pitchFamily="18" charset="-128"/>
              <a:ea typeface="BIZ UDP明朝 Medium" panose="02020500000000000000" pitchFamily="18" charset="-128"/>
            </a:endParaRPr>
          </a:p>
          <a:p>
            <a:r>
              <a:rPr kumimoji="1" lang="en-US" altLang="ja-JP" sz="1200" dirty="0">
                <a:latin typeface="BIZ UDP明朝 Medium" panose="02020500000000000000" pitchFamily="18" charset="-128"/>
                <a:ea typeface="BIZ UDP明朝 Medium" panose="02020500000000000000" pitchFamily="18" charset="-128"/>
              </a:rPr>
              <a:t>TEL 06-6225-8115 (FAX 06-6225-8752)</a:t>
            </a:r>
            <a:endParaRPr kumimoji="1" lang="ja-JP" altLang="en-US" sz="12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4165325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1265</TotalTime>
  <Words>844</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Apple Color Emoji</vt:lpstr>
      <vt:lpstr>BIZ UDP明朝 Medium</vt:lpstr>
      <vt:lpstr>inherit</vt:lpstr>
      <vt:lpstr>Noto Sans CJK JP</vt:lpstr>
      <vt:lpstr>Arial</vt:lpstr>
      <vt:lpstr>Bahnschrift</vt:lpstr>
      <vt:lpstr>Calibri</vt:lpstr>
      <vt:lpstr>Calibri Light</vt:lpstr>
      <vt:lpstr>Impact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3Beans Awaza</dc:creator>
  <cp:lastModifiedBy>3Beans Awaza</cp:lastModifiedBy>
  <cp:revision>7</cp:revision>
  <dcterms:created xsi:type="dcterms:W3CDTF">2021-07-05T08:11:34Z</dcterms:created>
  <dcterms:modified xsi:type="dcterms:W3CDTF">2021-07-06T05:17:20Z</dcterms:modified>
</cp:coreProperties>
</file>